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9" r:id="rId3"/>
    <p:sldId id="260" r:id="rId4"/>
    <p:sldId id="296" r:id="rId5"/>
    <p:sldId id="294" r:id="rId6"/>
    <p:sldId id="297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95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98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9" r:id="rId36"/>
    <p:sldId id="300" r:id="rId37"/>
    <p:sldId id="301" r:id="rId38"/>
    <p:sldId id="302" r:id="rId39"/>
    <p:sldId id="303" r:id="rId40"/>
    <p:sldId id="304" r:id="rId41"/>
    <p:sldId id="305" r:id="rId42"/>
    <p:sldId id="306" r:id="rId43"/>
    <p:sldId id="290" r:id="rId44"/>
    <p:sldId id="291" r:id="rId45"/>
    <p:sldId id="292" r:id="rId46"/>
    <p:sldId id="293" r:id="rId47"/>
  </p:sldIdLst>
  <p:sldSz cx="12192000" cy="6858000"/>
  <p:notesSz cx="12192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756" y="7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5468112" cy="5295900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30707" y="0"/>
            <a:ext cx="11861292" cy="6857997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1150619"/>
            <a:ext cx="12191999" cy="4925568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2548" y="2312873"/>
            <a:ext cx="10826902" cy="9404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6/4/2024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585657" y="6240658"/>
            <a:ext cx="1544666" cy="575562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067957" y="67056"/>
            <a:ext cx="1058509" cy="1581912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8000" b="1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6/4/2024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8000" b="1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538987" y="1686306"/>
            <a:ext cx="3990975" cy="44494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rgbClr val="FBEA04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6/4/2024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5468112" cy="5295900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30707" y="0"/>
            <a:ext cx="11861292" cy="6857997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1150619"/>
            <a:ext cx="12191999" cy="4925568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8000" b="1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6/4/2024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58AA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117347" y="100584"/>
            <a:ext cx="11983720" cy="6652259"/>
          </a:xfrm>
          <a:custGeom>
            <a:avLst/>
            <a:gdLst/>
            <a:ahLst/>
            <a:cxnLst/>
            <a:rect l="l" t="t" r="r" b="b"/>
            <a:pathLst>
              <a:path w="11983720" h="6652259">
                <a:moveTo>
                  <a:pt x="11983212" y="0"/>
                </a:moveTo>
                <a:lnTo>
                  <a:pt x="0" y="0"/>
                </a:lnTo>
                <a:lnTo>
                  <a:pt x="0" y="6652259"/>
                </a:lnTo>
                <a:lnTo>
                  <a:pt x="11983212" y="6652259"/>
                </a:lnTo>
                <a:lnTo>
                  <a:pt x="11983212" y="0"/>
                </a:lnTo>
                <a:close/>
              </a:path>
            </a:pathLst>
          </a:custGeom>
          <a:solidFill>
            <a:srgbClr val="FBEA0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217931" y="211835"/>
            <a:ext cx="11780520" cy="6443980"/>
          </a:xfrm>
          <a:custGeom>
            <a:avLst/>
            <a:gdLst/>
            <a:ahLst/>
            <a:cxnLst/>
            <a:rect l="l" t="t" r="r" b="b"/>
            <a:pathLst>
              <a:path w="11780520" h="6443980">
                <a:moveTo>
                  <a:pt x="11780520" y="0"/>
                </a:moveTo>
                <a:lnTo>
                  <a:pt x="0" y="0"/>
                </a:lnTo>
                <a:lnTo>
                  <a:pt x="0" y="6443472"/>
                </a:lnTo>
                <a:lnTo>
                  <a:pt x="11780520" y="6443472"/>
                </a:lnTo>
                <a:lnTo>
                  <a:pt x="1178052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6/4/2024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58AA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117347" y="100584"/>
            <a:ext cx="11983720" cy="6652259"/>
          </a:xfrm>
          <a:custGeom>
            <a:avLst/>
            <a:gdLst/>
            <a:ahLst/>
            <a:cxnLst/>
            <a:rect l="l" t="t" r="r" b="b"/>
            <a:pathLst>
              <a:path w="11983720" h="6652259">
                <a:moveTo>
                  <a:pt x="11983212" y="0"/>
                </a:moveTo>
                <a:lnTo>
                  <a:pt x="0" y="0"/>
                </a:lnTo>
                <a:lnTo>
                  <a:pt x="0" y="6652259"/>
                </a:lnTo>
                <a:lnTo>
                  <a:pt x="11983212" y="6652259"/>
                </a:lnTo>
                <a:lnTo>
                  <a:pt x="11983212" y="0"/>
                </a:lnTo>
                <a:close/>
              </a:path>
            </a:pathLst>
          </a:custGeom>
          <a:solidFill>
            <a:srgbClr val="FBEA0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037079" y="2728417"/>
            <a:ext cx="8117840" cy="12458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000" b="1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02995" y="1874799"/>
            <a:ext cx="10986008" cy="28067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6/4/2024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30.jpg"/><Relationship Id="rId4" Type="http://schemas.openxmlformats.org/officeDocument/2006/relationships/image" Target="../media/image29.jp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8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9.jp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82548" y="2312873"/>
            <a:ext cx="8606155" cy="940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b="1" spc="-12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6000" b="1" spc="-12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0" b="1" spc="-285" dirty="0">
                <a:solidFill>
                  <a:srgbClr val="FFFFFF"/>
                </a:solidFill>
                <a:latin typeface="Tahoma"/>
                <a:cs typeface="Tahoma"/>
              </a:rPr>
              <a:t>DIN</a:t>
            </a:r>
            <a:r>
              <a:rPr sz="6000" b="1" spc="-31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0" b="1" spc="-4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0" b="1" spc="-660" dirty="0">
                <a:solidFill>
                  <a:srgbClr val="FFFFFF"/>
                </a:solidFill>
                <a:latin typeface="Tahoma"/>
                <a:cs typeface="Tahoma"/>
              </a:rPr>
              <a:t>W</a:t>
            </a:r>
            <a:r>
              <a:rPr sz="6000" b="1" spc="-29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0" b="1" spc="-10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0" b="1" spc="-12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6000" b="1" spc="-4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0" b="1" spc="-220" dirty="0">
                <a:solidFill>
                  <a:srgbClr val="FBEA04"/>
                </a:solidFill>
                <a:latin typeface="Tahoma"/>
                <a:cs typeface="Tahoma"/>
              </a:rPr>
              <a:t>P</a:t>
            </a:r>
            <a:r>
              <a:rPr sz="6000" b="1" spc="-215" dirty="0">
                <a:solidFill>
                  <a:srgbClr val="FBEA04"/>
                </a:solidFill>
                <a:latin typeface="Tahoma"/>
                <a:cs typeface="Tahoma"/>
              </a:rPr>
              <a:t>Y</a:t>
            </a:r>
            <a:r>
              <a:rPr sz="6000" b="1" spc="-40" dirty="0">
                <a:solidFill>
                  <a:srgbClr val="FBEA04"/>
                </a:solidFill>
                <a:latin typeface="Tahoma"/>
                <a:cs typeface="Tahoma"/>
              </a:rPr>
              <a:t>THON</a:t>
            </a:r>
            <a:endParaRPr sz="6000">
              <a:latin typeface="Tahoma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64767" y="3853383"/>
            <a:ext cx="7976870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400" spc="1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3400" spc="-4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400" spc="-165" dirty="0">
                <a:solidFill>
                  <a:srgbClr val="FFFFFF"/>
                </a:solidFill>
                <a:latin typeface="Verdana"/>
                <a:cs typeface="Verdana"/>
              </a:rPr>
              <a:t>COURS</a:t>
            </a:r>
            <a:r>
              <a:rPr sz="3400" spc="-14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3400" spc="-409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400" spc="-120" dirty="0">
                <a:solidFill>
                  <a:srgbClr val="FFFFFF"/>
                </a:solidFill>
                <a:latin typeface="Verdana"/>
                <a:cs typeface="Verdana"/>
              </a:rPr>
              <a:t>FO</a:t>
            </a:r>
            <a:r>
              <a:rPr sz="3400" spc="-114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3400" spc="-4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400" spc="-2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3400" spc="-35" dirty="0">
                <a:solidFill>
                  <a:srgbClr val="FFFFFF"/>
                </a:solidFill>
                <a:latin typeface="Verdana"/>
                <a:cs typeface="Verdana"/>
              </a:rPr>
              <a:t>B</a:t>
            </a:r>
            <a:r>
              <a:rPr sz="3400" spc="-95" dirty="0">
                <a:solidFill>
                  <a:srgbClr val="FFFFFF"/>
                </a:solidFill>
                <a:latin typeface="Verdana"/>
                <a:cs typeface="Verdana"/>
              </a:rPr>
              <a:t>SOLUTE</a:t>
            </a:r>
            <a:r>
              <a:rPr sz="3400" spc="-4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400" spc="-145" dirty="0">
                <a:solidFill>
                  <a:srgbClr val="FFFFFF"/>
                </a:solidFill>
                <a:latin typeface="Verdana"/>
                <a:cs typeface="Verdana"/>
              </a:rPr>
              <a:t>BEGI</a:t>
            </a:r>
            <a:r>
              <a:rPr sz="3400" spc="-185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3400" spc="30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3400" spc="1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3400" spc="-210" dirty="0">
                <a:solidFill>
                  <a:srgbClr val="FFFFFF"/>
                </a:solidFill>
                <a:latin typeface="Verdana"/>
                <a:cs typeface="Verdana"/>
              </a:rPr>
              <a:t>RS</a:t>
            </a:r>
            <a:endParaRPr sz="3400" dirty="0">
              <a:latin typeface="Verdana"/>
              <a:cs typeface="Verdana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564641" y="2522220"/>
            <a:ext cx="10840973" cy="1703831"/>
            <a:chOff x="564641" y="2522220"/>
            <a:chExt cx="10840973" cy="1703831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695687" y="2522220"/>
              <a:ext cx="1709927" cy="170383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825227" y="2651760"/>
              <a:ext cx="1455420" cy="1449324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564641" y="3512058"/>
              <a:ext cx="8808085" cy="0"/>
            </a:xfrm>
            <a:custGeom>
              <a:avLst/>
              <a:gdLst/>
              <a:ahLst/>
              <a:cxnLst/>
              <a:rect l="l" t="t" r="r" b="b"/>
              <a:pathLst>
                <a:path w="8808085">
                  <a:moveTo>
                    <a:pt x="0" y="0"/>
                  </a:moveTo>
                  <a:lnTo>
                    <a:pt x="8807958" y="0"/>
                  </a:lnTo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026" name="Picture 2" descr="Hom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0" y="304800"/>
            <a:ext cx="1140515" cy="593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656" y="76200"/>
            <a:ext cx="1013783" cy="101830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33527" y="581024"/>
            <a:ext cx="524764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610" dirty="0">
                <a:solidFill>
                  <a:srgbClr val="001B6F"/>
                </a:solidFill>
              </a:rPr>
              <a:t>R</a:t>
            </a:r>
            <a:r>
              <a:rPr sz="4000" spc="-390" dirty="0">
                <a:solidFill>
                  <a:srgbClr val="001B6F"/>
                </a:solidFill>
              </a:rPr>
              <a:t>I</a:t>
            </a:r>
            <a:r>
              <a:rPr sz="4000" spc="-35" dirty="0">
                <a:solidFill>
                  <a:srgbClr val="001B6F"/>
                </a:solidFill>
              </a:rPr>
              <a:t>S</a:t>
            </a:r>
            <a:r>
              <a:rPr sz="4000" spc="60" dirty="0">
                <a:solidFill>
                  <a:srgbClr val="001B6F"/>
                </a:solidFill>
              </a:rPr>
              <a:t>E</a:t>
            </a:r>
            <a:r>
              <a:rPr sz="4000" spc="-280" dirty="0">
                <a:solidFill>
                  <a:srgbClr val="001B6F"/>
                </a:solidFill>
              </a:rPr>
              <a:t> </a:t>
            </a:r>
            <a:r>
              <a:rPr sz="4000" spc="-55" dirty="0">
                <a:solidFill>
                  <a:srgbClr val="001B6F"/>
                </a:solidFill>
              </a:rPr>
              <a:t>T</a:t>
            </a:r>
            <a:r>
              <a:rPr sz="4000" spc="-95" dirty="0">
                <a:solidFill>
                  <a:srgbClr val="001B6F"/>
                </a:solidFill>
              </a:rPr>
              <a:t>O</a:t>
            </a:r>
            <a:r>
              <a:rPr sz="4000" spc="-260" dirty="0">
                <a:solidFill>
                  <a:srgbClr val="001B6F"/>
                </a:solidFill>
              </a:rPr>
              <a:t> </a:t>
            </a:r>
            <a:r>
              <a:rPr sz="4000" spc="-85" dirty="0">
                <a:solidFill>
                  <a:srgbClr val="001B6F"/>
                </a:solidFill>
              </a:rPr>
              <a:t>P</a:t>
            </a:r>
            <a:r>
              <a:rPr sz="4000" spc="-90" dirty="0">
                <a:solidFill>
                  <a:srgbClr val="001B6F"/>
                </a:solidFill>
              </a:rPr>
              <a:t>O</a:t>
            </a:r>
            <a:r>
              <a:rPr sz="4000" spc="-30" dirty="0">
                <a:solidFill>
                  <a:srgbClr val="001B6F"/>
                </a:solidFill>
              </a:rPr>
              <a:t>P</a:t>
            </a:r>
            <a:r>
              <a:rPr sz="4000" spc="-15" dirty="0">
                <a:solidFill>
                  <a:srgbClr val="001B6F"/>
                </a:solidFill>
              </a:rPr>
              <a:t>U</a:t>
            </a:r>
            <a:r>
              <a:rPr sz="4000" spc="125" dirty="0">
                <a:solidFill>
                  <a:srgbClr val="001B6F"/>
                </a:solidFill>
              </a:rPr>
              <a:t>L</a:t>
            </a:r>
            <a:r>
              <a:rPr sz="4000" spc="-85" dirty="0">
                <a:solidFill>
                  <a:srgbClr val="001B6F"/>
                </a:solidFill>
              </a:rPr>
              <a:t>A</a:t>
            </a:r>
            <a:r>
              <a:rPr sz="4000" spc="-80" dirty="0">
                <a:solidFill>
                  <a:srgbClr val="001B6F"/>
                </a:solidFill>
              </a:rPr>
              <a:t>R</a:t>
            </a:r>
            <a:r>
              <a:rPr sz="4000" spc="-340" dirty="0">
                <a:solidFill>
                  <a:srgbClr val="001B6F"/>
                </a:solidFill>
              </a:rPr>
              <a:t>ITY</a:t>
            </a:r>
            <a:endParaRPr sz="4000"/>
          </a:p>
        </p:txBody>
      </p:sp>
      <p:sp>
        <p:nvSpPr>
          <p:cNvPr id="5" name="object 5"/>
          <p:cNvSpPr/>
          <p:nvPr/>
        </p:nvSpPr>
        <p:spPr>
          <a:xfrm>
            <a:off x="355854" y="1514094"/>
            <a:ext cx="5865495" cy="0"/>
          </a:xfrm>
          <a:custGeom>
            <a:avLst/>
            <a:gdLst/>
            <a:ahLst/>
            <a:cxnLst/>
            <a:rect l="l" t="t" r="r" b="b"/>
            <a:pathLst>
              <a:path w="5865495">
                <a:moveTo>
                  <a:pt x="0" y="0"/>
                </a:moveTo>
                <a:lnTo>
                  <a:pt x="5865495" y="0"/>
                </a:lnTo>
              </a:path>
            </a:pathLst>
          </a:custGeom>
          <a:ln w="19050">
            <a:solidFill>
              <a:srgbClr val="001B6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Picture 2" descr="Ho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0" y="304800"/>
            <a:ext cx="1140515" cy="593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9400" y="1676400"/>
            <a:ext cx="7076190" cy="491428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64158" y="511505"/>
            <a:ext cx="987615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60" dirty="0">
                <a:solidFill>
                  <a:srgbClr val="001B6F"/>
                </a:solidFill>
              </a:rPr>
              <a:t>S</a:t>
            </a:r>
            <a:r>
              <a:rPr sz="4000" spc="-55" dirty="0">
                <a:solidFill>
                  <a:srgbClr val="001B6F"/>
                </a:solidFill>
              </a:rPr>
              <a:t>O</a:t>
            </a:r>
            <a:r>
              <a:rPr sz="4000" spc="509" dirty="0">
                <a:solidFill>
                  <a:srgbClr val="001B6F"/>
                </a:solidFill>
              </a:rPr>
              <a:t>M</a:t>
            </a:r>
            <a:r>
              <a:rPr sz="4000" spc="60" dirty="0">
                <a:solidFill>
                  <a:srgbClr val="001B6F"/>
                </a:solidFill>
              </a:rPr>
              <a:t>E</a:t>
            </a:r>
            <a:r>
              <a:rPr sz="4000" spc="-265" dirty="0">
                <a:solidFill>
                  <a:srgbClr val="001B6F"/>
                </a:solidFill>
              </a:rPr>
              <a:t> </a:t>
            </a:r>
            <a:r>
              <a:rPr sz="4000" spc="-75" dirty="0">
                <a:solidFill>
                  <a:srgbClr val="001B6F"/>
                </a:solidFill>
              </a:rPr>
              <a:t>T</a:t>
            </a:r>
            <a:r>
              <a:rPr sz="4000" spc="-80" dirty="0">
                <a:solidFill>
                  <a:srgbClr val="001B6F"/>
                </a:solidFill>
              </a:rPr>
              <a:t>O</a:t>
            </a:r>
            <a:r>
              <a:rPr sz="4000" spc="-95" dirty="0">
                <a:solidFill>
                  <a:srgbClr val="001B6F"/>
                </a:solidFill>
              </a:rPr>
              <a:t>P</a:t>
            </a:r>
            <a:r>
              <a:rPr sz="4000" spc="-265" dirty="0">
                <a:solidFill>
                  <a:srgbClr val="001B6F"/>
                </a:solidFill>
              </a:rPr>
              <a:t> </a:t>
            </a:r>
            <a:r>
              <a:rPr sz="4000" spc="-85" dirty="0">
                <a:solidFill>
                  <a:srgbClr val="001B6F"/>
                </a:solidFill>
              </a:rPr>
              <a:t>CO</a:t>
            </a:r>
            <a:r>
              <a:rPr sz="4000" spc="509" dirty="0">
                <a:solidFill>
                  <a:srgbClr val="001B6F"/>
                </a:solidFill>
              </a:rPr>
              <a:t>M</a:t>
            </a:r>
            <a:r>
              <a:rPr sz="4000" dirty="0">
                <a:solidFill>
                  <a:srgbClr val="001B6F"/>
                </a:solidFill>
              </a:rPr>
              <a:t>P</a:t>
            </a:r>
            <a:r>
              <a:rPr sz="4000" spc="15" dirty="0">
                <a:solidFill>
                  <a:srgbClr val="001B6F"/>
                </a:solidFill>
              </a:rPr>
              <a:t>A</a:t>
            </a:r>
            <a:r>
              <a:rPr sz="4000" spc="-375" dirty="0">
                <a:solidFill>
                  <a:srgbClr val="001B6F"/>
                </a:solidFill>
              </a:rPr>
              <a:t>N</a:t>
            </a:r>
            <a:r>
              <a:rPr sz="4000" spc="-229" dirty="0">
                <a:solidFill>
                  <a:srgbClr val="001B6F"/>
                </a:solidFill>
              </a:rPr>
              <a:t>I</a:t>
            </a:r>
            <a:r>
              <a:rPr sz="4000" spc="10" dirty="0">
                <a:solidFill>
                  <a:srgbClr val="001B6F"/>
                </a:solidFill>
              </a:rPr>
              <a:t>ES</a:t>
            </a:r>
            <a:r>
              <a:rPr sz="4000" spc="-290" dirty="0">
                <a:solidFill>
                  <a:srgbClr val="001B6F"/>
                </a:solidFill>
              </a:rPr>
              <a:t> </a:t>
            </a:r>
            <a:r>
              <a:rPr sz="4000" spc="35" dirty="0">
                <a:solidFill>
                  <a:srgbClr val="001B6F"/>
                </a:solidFill>
              </a:rPr>
              <a:t>U</a:t>
            </a:r>
            <a:r>
              <a:rPr sz="4000" spc="-445" dirty="0">
                <a:solidFill>
                  <a:srgbClr val="001B6F"/>
                </a:solidFill>
              </a:rPr>
              <a:t>S</a:t>
            </a:r>
            <a:r>
              <a:rPr sz="4000" spc="-330" dirty="0">
                <a:solidFill>
                  <a:srgbClr val="001B6F"/>
                </a:solidFill>
              </a:rPr>
              <a:t>I</a:t>
            </a:r>
            <a:r>
              <a:rPr sz="4000" dirty="0">
                <a:solidFill>
                  <a:srgbClr val="001B6F"/>
                </a:solidFill>
              </a:rPr>
              <a:t>N</a:t>
            </a:r>
            <a:r>
              <a:rPr sz="4000" spc="5" dirty="0">
                <a:solidFill>
                  <a:srgbClr val="001B6F"/>
                </a:solidFill>
              </a:rPr>
              <a:t>G</a:t>
            </a:r>
            <a:r>
              <a:rPr sz="4000" spc="-254" dirty="0">
                <a:solidFill>
                  <a:srgbClr val="001B6F"/>
                </a:solidFill>
              </a:rPr>
              <a:t> </a:t>
            </a:r>
            <a:r>
              <a:rPr sz="4000" spc="-150" dirty="0">
                <a:solidFill>
                  <a:srgbClr val="FBEA04"/>
                </a:solidFill>
              </a:rPr>
              <a:t>P</a:t>
            </a:r>
            <a:r>
              <a:rPr sz="4000" spc="-140" dirty="0">
                <a:solidFill>
                  <a:srgbClr val="FBEA04"/>
                </a:solidFill>
              </a:rPr>
              <a:t>Y</a:t>
            </a:r>
            <a:r>
              <a:rPr sz="4000" spc="-60" dirty="0">
                <a:solidFill>
                  <a:srgbClr val="FBEA04"/>
                </a:solidFill>
              </a:rPr>
              <a:t>T</a:t>
            </a:r>
            <a:r>
              <a:rPr sz="4000" spc="-90" dirty="0">
                <a:solidFill>
                  <a:srgbClr val="FBEA04"/>
                </a:solidFill>
              </a:rPr>
              <a:t>H</a:t>
            </a:r>
            <a:r>
              <a:rPr sz="4000" spc="-70" dirty="0">
                <a:solidFill>
                  <a:srgbClr val="FBEA04"/>
                </a:solidFill>
              </a:rPr>
              <a:t>O</a:t>
            </a:r>
            <a:r>
              <a:rPr sz="4000" spc="140" dirty="0">
                <a:solidFill>
                  <a:srgbClr val="FBEA04"/>
                </a:solidFill>
              </a:rPr>
              <a:t>N</a:t>
            </a:r>
            <a:endParaRPr sz="40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3816" y="1805939"/>
            <a:ext cx="10469554" cy="4478784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915161" y="1331213"/>
            <a:ext cx="10106660" cy="0"/>
          </a:xfrm>
          <a:custGeom>
            <a:avLst/>
            <a:gdLst/>
            <a:ahLst/>
            <a:cxnLst/>
            <a:rect l="l" t="t" r="r" b="b"/>
            <a:pathLst>
              <a:path w="10106660">
                <a:moveTo>
                  <a:pt x="0" y="0"/>
                </a:moveTo>
                <a:lnTo>
                  <a:pt x="10106533" y="0"/>
                </a:lnTo>
              </a:path>
            </a:pathLst>
          </a:custGeom>
          <a:ln w="19050">
            <a:solidFill>
              <a:srgbClr val="001B6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4205" y="678179"/>
            <a:ext cx="5649395" cy="5342727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324600" y="869271"/>
            <a:ext cx="4876800" cy="496054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447800" y="6400800"/>
            <a:ext cx="3028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* Current version Python 3.13</a:t>
            </a:r>
            <a:endParaRPr 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944981" y="2895092"/>
            <a:ext cx="10125075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dirty="0"/>
              <a:t>A</a:t>
            </a:r>
            <a:r>
              <a:rPr sz="6000" spc="10" dirty="0"/>
              <a:t>P</a:t>
            </a:r>
            <a:r>
              <a:rPr sz="6000" spc="-380" dirty="0"/>
              <a:t>PL</a:t>
            </a:r>
            <a:r>
              <a:rPr sz="6000" spc="-275" dirty="0"/>
              <a:t>I</a:t>
            </a:r>
            <a:r>
              <a:rPr sz="6000" spc="-170" dirty="0"/>
              <a:t>CATIONS</a:t>
            </a:r>
            <a:r>
              <a:rPr sz="6000" spc="-434" dirty="0"/>
              <a:t> </a:t>
            </a:r>
            <a:r>
              <a:rPr sz="6000" spc="-60" dirty="0"/>
              <a:t>O</a:t>
            </a:r>
            <a:r>
              <a:rPr sz="6000" spc="-40" dirty="0"/>
              <a:t>F</a:t>
            </a:r>
            <a:r>
              <a:rPr sz="6000" spc="-385" dirty="0"/>
              <a:t> </a:t>
            </a:r>
            <a:r>
              <a:rPr sz="6000" spc="-220" dirty="0">
                <a:solidFill>
                  <a:srgbClr val="FBEA04"/>
                </a:solidFill>
              </a:rPr>
              <a:t>P</a:t>
            </a:r>
            <a:r>
              <a:rPr sz="6000" spc="-210" dirty="0">
                <a:solidFill>
                  <a:srgbClr val="FBEA04"/>
                </a:solidFill>
              </a:rPr>
              <a:t>Y</a:t>
            </a:r>
            <a:r>
              <a:rPr sz="6000" spc="-100" dirty="0">
                <a:solidFill>
                  <a:srgbClr val="FBEA04"/>
                </a:solidFill>
              </a:rPr>
              <a:t>T</a:t>
            </a:r>
            <a:r>
              <a:rPr sz="6000" spc="-110" dirty="0">
                <a:solidFill>
                  <a:srgbClr val="FBEA04"/>
                </a:solidFill>
              </a:rPr>
              <a:t>H</a:t>
            </a:r>
            <a:r>
              <a:rPr sz="6000" spc="35" dirty="0">
                <a:solidFill>
                  <a:srgbClr val="FBEA04"/>
                </a:solidFill>
              </a:rPr>
              <a:t>ON</a:t>
            </a:r>
            <a:endParaRPr sz="6000"/>
          </a:p>
        </p:txBody>
      </p:sp>
      <p:pic>
        <p:nvPicPr>
          <p:cNvPr id="6" name="Picture 2" descr="Ho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0" y="304800"/>
            <a:ext cx="1140515" cy="593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/>
          </p:cNvSpPr>
          <p:nvPr/>
        </p:nvSpPr>
        <p:spPr>
          <a:xfrm>
            <a:off x="395427" y="647446"/>
            <a:ext cx="596582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en-US" sz="4000" kern="0" spc="-150" smtClean="0">
                <a:solidFill>
                  <a:srgbClr val="FBEA04"/>
                </a:solidFill>
              </a:rPr>
              <a:t>P</a:t>
            </a:r>
            <a:r>
              <a:rPr lang="en-US" sz="4000" kern="0" spc="-140" smtClean="0">
                <a:solidFill>
                  <a:srgbClr val="FBEA04"/>
                </a:solidFill>
              </a:rPr>
              <a:t>Y</a:t>
            </a:r>
            <a:r>
              <a:rPr lang="en-US" sz="4000" kern="0" spc="-55" smtClean="0">
                <a:solidFill>
                  <a:srgbClr val="FBEA04"/>
                </a:solidFill>
              </a:rPr>
              <a:t>T</a:t>
            </a:r>
            <a:r>
              <a:rPr lang="en-US" sz="4000" kern="0" spc="-75" smtClean="0">
                <a:solidFill>
                  <a:srgbClr val="FBEA04"/>
                </a:solidFill>
              </a:rPr>
              <a:t>H</a:t>
            </a:r>
            <a:r>
              <a:rPr lang="en-US" sz="4000" kern="0" spc="-90" smtClean="0">
                <a:solidFill>
                  <a:srgbClr val="FBEA04"/>
                </a:solidFill>
              </a:rPr>
              <a:t>O</a:t>
            </a:r>
            <a:r>
              <a:rPr lang="en-US" sz="4000" kern="0" spc="135" smtClean="0">
                <a:solidFill>
                  <a:srgbClr val="FBEA04"/>
                </a:solidFill>
              </a:rPr>
              <a:t>N</a:t>
            </a:r>
            <a:r>
              <a:rPr lang="en-US" sz="4000" kern="0" spc="-280" smtClean="0">
                <a:solidFill>
                  <a:srgbClr val="FBEA04"/>
                </a:solidFill>
              </a:rPr>
              <a:t> </a:t>
            </a:r>
            <a:r>
              <a:rPr lang="en-US" sz="4000" kern="0" spc="100" smtClean="0">
                <a:solidFill>
                  <a:srgbClr val="001B6F"/>
                </a:solidFill>
              </a:rPr>
              <a:t>A</a:t>
            </a:r>
            <a:r>
              <a:rPr lang="en-US" sz="4000" kern="0" spc="-95" smtClean="0">
                <a:solidFill>
                  <a:srgbClr val="001B6F"/>
                </a:solidFill>
              </a:rPr>
              <a:t>P</a:t>
            </a:r>
            <a:r>
              <a:rPr lang="en-US" sz="4000" kern="0" spc="-90" smtClean="0">
                <a:solidFill>
                  <a:srgbClr val="001B6F"/>
                </a:solidFill>
              </a:rPr>
              <a:t>P</a:t>
            </a:r>
            <a:r>
              <a:rPr lang="en-US" sz="4000" kern="0" spc="-340" smtClean="0">
                <a:solidFill>
                  <a:srgbClr val="001B6F"/>
                </a:solidFill>
              </a:rPr>
              <a:t>L</a:t>
            </a:r>
            <a:r>
              <a:rPr lang="en-US" sz="4000" kern="0" spc="-270" smtClean="0">
                <a:solidFill>
                  <a:srgbClr val="001B6F"/>
                </a:solidFill>
              </a:rPr>
              <a:t>I</a:t>
            </a:r>
            <a:r>
              <a:rPr lang="en-US" sz="4000" kern="0" smtClean="0">
                <a:solidFill>
                  <a:srgbClr val="001B6F"/>
                </a:solidFill>
              </a:rPr>
              <a:t>C</a:t>
            </a:r>
            <a:r>
              <a:rPr lang="en-US" sz="4000" kern="0" spc="5" smtClean="0">
                <a:solidFill>
                  <a:srgbClr val="001B6F"/>
                </a:solidFill>
              </a:rPr>
              <a:t>A</a:t>
            </a:r>
            <a:r>
              <a:rPr lang="en-US" sz="4000" kern="0" spc="-270" smtClean="0">
                <a:solidFill>
                  <a:srgbClr val="001B6F"/>
                </a:solidFill>
              </a:rPr>
              <a:t>TI</a:t>
            </a:r>
            <a:r>
              <a:rPr lang="en-US" sz="4000" kern="0" spc="-365" smtClean="0">
                <a:solidFill>
                  <a:srgbClr val="001B6F"/>
                </a:solidFill>
              </a:rPr>
              <a:t>O</a:t>
            </a:r>
            <a:r>
              <a:rPr lang="en-US" sz="4000" kern="0" spc="45" smtClean="0">
                <a:solidFill>
                  <a:srgbClr val="001B6F"/>
                </a:solidFill>
              </a:rPr>
              <a:t>NS</a:t>
            </a:r>
            <a:endParaRPr lang="en-US" sz="4000" kern="0">
              <a:solidFill>
                <a:sysClr val="windowText" lastClr="000000"/>
              </a:solidFill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47191" y="1909698"/>
            <a:ext cx="456565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marR="5080" indent="-28702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800" spc="25" dirty="0">
                <a:solidFill>
                  <a:srgbClr val="001B6F"/>
                </a:solidFill>
                <a:latin typeface="Verdana"/>
                <a:cs typeface="Verdana"/>
              </a:rPr>
              <a:t>P</a:t>
            </a:r>
            <a:r>
              <a:rPr sz="1800" spc="20" dirty="0">
                <a:solidFill>
                  <a:srgbClr val="001B6F"/>
                </a:solidFill>
                <a:latin typeface="Verdana"/>
                <a:cs typeface="Verdana"/>
              </a:rPr>
              <a:t>yt</a:t>
            </a:r>
            <a:r>
              <a:rPr sz="1800" spc="30" dirty="0">
                <a:solidFill>
                  <a:srgbClr val="001B6F"/>
                </a:solidFill>
                <a:latin typeface="Verdana"/>
                <a:cs typeface="Verdana"/>
              </a:rPr>
              <a:t>h</a:t>
            </a:r>
            <a:r>
              <a:rPr sz="1800" spc="25" dirty="0">
                <a:solidFill>
                  <a:srgbClr val="001B6F"/>
                </a:solidFill>
                <a:latin typeface="Verdana"/>
                <a:cs typeface="Verdana"/>
              </a:rPr>
              <a:t>on</a:t>
            </a:r>
            <a:r>
              <a:rPr sz="1800" spc="-235" dirty="0">
                <a:solidFill>
                  <a:srgbClr val="001B6F"/>
                </a:solidFill>
                <a:latin typeface="Verdana"/>
                <a:cs typeface="Verdana"/>
              </a:rPr>
              <a:t> </a:t>
            </a:r>
            <a:r>
              <a:rPr sz="1800" spc="-15" dirty="0">
                <a:solidFill>
                  <a:srgbClr val="001B6F"/>
                </a:solidFill>
                <a:latin typeface="Verdana"/>
                <a:cs typeface="Verdana"/>
              </a:rPr>
              <a:t>ha</a:t>
            </a:r>
            <a:r>
              <a:rPr sz="1800" spc="-10" dirty="0">
                <a:solidFill>
                  <a:srgbClr val="001B6F"/>
                </a:solidFill>
                <a:latin typeface="Verdana"/>
                <a:cs typeface="Verdana"/>
              </a:rPr>
              <a:t>s</a:t>
            </a:r>
            <a:r>
              <a:rPr sz="1800" spc="-229" dirty="0">
                <a:solidFill>
                  <a:srgbClr val="001B6F"/>
                </a:solidFill>
                <a:latin typeface="Verdana"/>
                <a:cs typeface="Verdana"/>
              </a:rPr>
              <a:t> </a:t>
            </a:r>
            <a:r>
              <a:rPr sz="1800" spc="-25" dirty="0">
                <a:solidFill>
                  <a:srgbClr val="001B6F"/>
                </a:solidFill>
                <a:latin typeface="Verdana"/>
                <a:cs typeface="Verdana"/>
              </a:rPr>
              <a:t>s</a:t>
            </a:r>
            <a:r>
              <a:rPr sz="1800" spc="-5" dirty="0">
                <a:solidFill>
                  <a:srgbClr val="001B6F"/>
                </a:solidFill>
                <a:latin typeface="Verdana"/>
                <a:cs typeface="Verdana"/>
              </a:rPr>
              <a:t>i</a:t>
            </a:r>
            <a:r>
              <a:rPr sz="1800" spc="-30" dirty="0">
                <a:solidFill>
                  <a:srgbClr val="001B6F"/>
                </a:solidFill>
                <a:latin typeface="Verdana"/>
                <a:cs typeface="Verdana"/>
              </a:rPr>
              <a:t>gn</a:t>
            </a:r>
            <a:r>
              <a:rPr sz="1800" spc="-5" dirty="0">
                <a:solidFill>
                  <a:srgbClr val="001B6F"/>
                </a:solidFill>
                <a:latin typeface="Verdana"/>
                <a:cs typeface="Verdana"/>
              </a:rPr>
              <a:t>i</a:t>
            </a:r>
            <a:r>
              <a:rPr sz="1800" spc="30" dirty="0">
                <a:solidFill>
                  <a:srgbClr val="001B6F"/>
                </a:solidFill>
                <a:latin typeface="Verdana"/>
                <a:cs typeface="Verdana"/>
              </a:rPr>
              <a:t>fi</a:t>
            </a:r>
            <a:r>
              <a:rPr sz="1800" spc="60" dirty="0">
                <a:solidFill>
                  <a:srgbClr val="001B6F"/>
                </a:solidFill>
                <a:latin typeface="Verdana"/>
                <a:cs typeface="Verdana"/>
              </a:rPr>
              <a:t>c</a:t>
            </a:r>
            <a:r>
              <a:rPr sz="1800" spc="10" dirty="0">
                <a:solidFill>
                  <a:srgbClr val="001B6F"/>
                </a:solidFill>
                <a:latin typeface="Verdana"/>
                <a:cs typeface="Verdana"/>
              </a:rPr>
              <a:t>antl</a:t>
            </a:r>
            <a:r>
              <a:rPr sz="1800" spc="-15" dirty="0">
                <a:solidFill>
                  <a:srgbClr val="001B6F"/>
                </a:solidFill>
                <a:latin typeface="Verdana"/>
                <a:cs typeface="Verdana"/>
              </a:rPr>
              <a:t>y</a:t>
            </a:r>
            <a:r>
              <a:rPr sz="1800" spc="-250" dirty="0">
                <a:solidFill>
                  <a:srgbClr val="001B6F"/>
                </a:solidFill>
                <a:latin typeface="Verdana"/>
                <a:cs typeface="Verdana"/>
              </a:rPr>
              <a:t> </a:t>
            </a:r>
            <a:r>
              <a:rPr sz="1800" spc="-25" dirty="0">
                <a:solidFill>
                  <a:srgbClr val="001B6F"/>
                </a:solidFill>
                <a:latin typeface="Verdana"/>
                <a:cs typeface="Verdana"/>
              </a:rPr>
              <a:t>e</a:t>
            </a:r>
            <a:r>
              <a:rPr sz="1800" spc="-35" dirty="0">
                <a:solidFill>
                  <a:srgbClr val="001B6F"/>
                </a:solidFill>
                <a:latin typeface="Verdana"/>
                <a:cs typeface="Verdana"/>
              </a:rPr>
              <a:t>v</a:t>
            </a:r>
            <a:r>
              <a:rPr sz="1800" spc="15" dirty="0">
                <a:solidFill>
                  <a:srgbClr val="001B6F"/>
                </a:solidFill>
                <a:latin typeface="Verdana"/>
                <a:cs typeface="Verdana"/>
              </a:rPr>
              <a:t>o</a:t>
            </a:r>
            <a:r>
              <a:rPr sz="1800" spc="10" dirty="0">
                <a:solidFill>
                  <a:srgbClr val="001B6F"/>
                </a:solidFill>
                <a:latin typeface="Verdana"/>
                <a:cs typeface="Verdana"/>
              </a:rPr>
              <a:t>l</a:t>
            </a:r>
            <a:r>
              <a:rPr sz="1800" spc="-30" dirty="0">
                <a:solidFill>
                  <a:srgbClr val="001B6F"/>
                </a:solidFill>
                <a:latin typeface="Verdana"/>
                <a:cs typeface="Verdana"/>
              </a:rPr>
              <a:t>v</a:t>
            </a:r>
            <a:r>
              <a:rPr sz="1800" spc="-35" dirty="0">
                <a:solidFill>
                  <a:srgbClr val="001B6F"/>
                </a:solidFill>
                <a:latin typeface="Verdana"/>
                <a:cs typeface="Verdana"/>
              </a:rPr>
              <a:t>e</a:t>
            </a:r>
            <a:r>
              <a:rPr sz="1800" spc="10" dirty="0">
                <a:solidFill>
                  <a:srgbClr val="001B6F"/>
                </a:solidFill>
                <a:latin typeface="Verdana"/>
                <a:cs typeface="Verdana"/>
              </a:rPr>
              <a:t>d</a:t>
            </a:r>
            <a:r>
              <a:rPr sz="1800" spc="-210" dirty="0">
                <a:solidFill>
                  <a:srgbClr val="001B6F"/>
                </a:solidFill>
                <a:latin typeface="Verdana"/>
                <a:cs typeface="Verdana"/>
              </a:rPr>
              <a:t> </a:t>
            </a:r>
            <a:r>
              <a:rPr sz="1800" spc="-25" dirty="0">
                <a:solidFill>
                  <a:srgbClr val="001B6F"/>
                </a:solidFill>
                <a:latin typeface="Verdana"/>
                <a:cs typeface="Verdana"/>
              </a:rPr>
              <a:t>s</a:t>
            </a:r>
            <a:r>
              <a:rPr sz="1800" spc="-5" dirty="0">
                <a:solidFill>
                  <a:srgbClr val="001B6F"/>
                </a:solidFill>
                <a:latin typeface="Verdana"/>
                <a:cs typeface="Verdana"/>
              </a:rPr>
              <a:t>i</a:t>
            </a:r>
            <a:r>
              <a:rPr sz="1800" spc="5" dirty="0">
                <a:solidFill>
                  <a:srgbClr val="001B6F"/>
                </a:solidFill>
                <a:latin typeface="Verdana"/>
                <a:cs typeface="Verdana"/>
              </a:rPr>
              <a:t>n</a:t>
            </a:r>
            <a:r>
              <a:rPr sz="1800" spc="15" dirty="0">
                <a:solidFill>
                  <a:srgbClr val="001B6F"/>
                </a:solidFill>
                <a:latin typeface="Verdana"/>
                <a:cs typeface="Verdana"/>
              </a:rPr>
              <a:t>c</a:t>
            </a:r>
            <a:r>
              <a:rPr sz="1800" spc="-15" dirty="0">
                <a:solidFill>
                  <a:srgbClr val="001B6F"/>
                </a:solidFill>
                <a:latin typeface="Verdana"/>
                <a:cs typeface="Verdana"/>
              </a:rPr>
              <a:t>e  </a:t>
            </a:r>
            <a:r>
              <a:rPr sz="1800" spc="15" dirty="0">
                <a:solidFill>
                  <a:srgbClr val="001B6F"/>
                </a:solidFill>
                <a:latin typeface="Verdana"/>
                <a:cs typeface="Verdana"/>
              </a:rPr>
              <a:t>i</a:t>
            </a:r>
            <a:r>
              <a:rPr sz="1800" spc="30" dirty="0">
                <a:solidFill>
                  <a:srgbClr val="001B6F"/>
                </a:solidFill>
                <a:latin typeface="Verdana"/>
                <a:cs typeface="Verdana"/>
              </a:rPr>
              <a:t>t</a:t>
            </a:r>
            <a:r>
              <a:rPr sz="1800" spc="-10" dirty="0">
                <a:solidFill>
                  <a:srgbClr val="001B6F"/>
                </a:solidFill>
                <a:latin typeface="Verdana"/>
                <a:cs typeface="Verdana"/>
              </a:rPr>
              <a:t>s</a:t>
            </a:r>
            <a:r>
              <a:rPr sz="1800" spc="-235" dirty="0">
                <a:solidFill>
                  <a:srgbClr val="001B6F"/>
                </a:solidFill>
                <a:latin typeface="Verdana"/>
                <a:cs typeface="Verdana"/>
              </a:rPr>
              <a:t> </a:t>
            </a:r>
            <a:r>
              <a:rPr sz="1800" spc="10" dirty="0">
                <a:solidFill>
                  <a:srgbClr val="001B6F"/>
                </a:solidFill>
                <a:latin typeface="Verdana"/>
                <a:cs typeface="Verdana"/>
              </a:rPr>
              <a:t>creatio</a:t>
            </a:r>
            <a:r>
              <a:rPr sz="1800" spc="15" dirty="0">
                <a:solidFill>
                  <a:srgbClr val="001B6F"/>
                </a:solidFill>
                <a:latin typeface="Verdana"/>
                <a:cs typeface="Verdana"/>
              </a:rPr>
              <a:t>n</a:t>
            </a:r>
            <a:r>
              <a:rPr sz="1800" spc="-200" dirty="0">
                <a:solidFill>
                  <a:srgbClr val="001B6F"/>
                </a:solidFill>
                <a:latin typeface="Verdana"/>
                <a:cs typeface="Verdana"/>
              </a:rPr>
              <a:t>.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47191" y="2732913"/>
            <a:ext cx="45612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800" spc="-20" dirty="0">
                <a:solidFill>
                  <a:srgbClr val="001B6F"/>
                </a:solidFill>
                <a:latin typeface="Verdana"/>
                <a:cs typeface="Verdana"/>
              </a:rPr>
              <a:t>F</a:t>
            </a:r>
            <a:r>
              <a:rPr sz="1800" spc="-25" dirty="0">
                <a:solidFill>
                  <a:srgbClr val="001B6F"/>
                </a:solidFill>
                <a:latin typeface="Verdana"/>
                <a:cs typeface="Verdana"/>
              </a:rPr>
              <a:t>a</a:t>
            </a:r>
            <a:r>
              <a:rPr sz="1800" spc="-5" dirty="0">
                <a:solidFill>
                  <a:srgbClr val="001B6F"/>
                </a:solidFill>
                <a:latin typeface="Verdana"/>
                <a:cs typeface="Verdana"/>
              </a:rPr>
              <a:t>c</a:t>
            </a:r>
            <a:r>
              <a:rPr sz="1800" dirty="0">
                <a:solidFill>
                  <a:srgbClr val="001B6F"/>
                </a:solidFill>
                <a:latin typeface="Verdana"/>
                <a:cs typeface="Verdana"/>
              </a:rPr>
              <a:t>i</a:t>
            </a:r>
            <a:r>
              <a:rPr sz="1800" spc="-25" dirty="0">
                <a:solidFill>
                  <a:srgbClr val="001B6F"/>
                </a:solidFill>
                <a:latin typeface="Verdana"/>
                <a:cs typeface="Verdana"/>
              </a:rPr>
              <a:t>l</a:t>
            </a:r>
            <a:r>
              <a:rPr sz="1800" spc="-15" dirty="0">
                <a:solidFill>
                  <a:srgbClr val="001B6F"/>
                </a:solidFill>
                <a:latin typeface="Verdana"/>
                <a:cs typeface="Verdana"/>
              </a:rPr>
              <a:t>i</a:t>
            </a:r>
            <a:r>
              <a:rPr sz="1800" spc="10" dirty="0">
                <a:solidFill>
                  <a:srgbClr val="001B6F"/>
                </a:solidFill>
                <a:latin typeface="Verdana"/>
                <a:cs typeface="Verdana"/>
              </a:rPr>
              <a:t>tate</a:t>
            </a:r>
            <a:r>
              <a:rPr sz="1800" spc="20" dirty="0">
                <a:solidFill>
                  <a:srgbClr val="001B6F"/>
                </a:solidFill>
                <a:latin typeface="Verdana"/>
                <a:cs typeface="Verdana"/>
              </a:rPr>
              <a:t>s</a:t>
            </a:r>
            <a:r>
              <a:rPr sz="1800" spc="-240" dirty="0">
                <a:solidFill>
                  <a:srgbClr val="001B6F"/>
                </a:solidFill>
                <a:latin typeface="Verdana"/>
                <a:cs typeface="Verdana"/>
              </a:rPr>
              <a:t> </a:t>
            </a:r>
            <a:r>
              <a:rPr sz="1800" spc="10" dirty="0">
                <a:solidFill>
                  <a:srgbClr val="001B6F"/>
                </a:solidFill>
                <a:latin typeface="Verdana"/>
                <a:cs typeface="Verdana"/>
              </a:rPr>
              <a:t>b</a:t>
            </a:r>
            <a:r>
              <a:rPr sz="1800" spc="5" dirty="0">
                <a:solidFill>
                  <a:srgbClr val="001B6F"/>
                </a:solidFill>
                <a:latin typeface="Verdana"/>
                <a:cs typeface="Verdana"/>
              </a:rPr>
              <a:t>u</a:t>
            </a:r>
            <a:r>
              <a:rPr sz="1800" spc="-25" dirty="0">
                <a:solidFill>
                  <a:srgbClr val="001B6F"/>
                </a:solidFill>
                <a:latin typeface="Verdana"/>
                <a:cs typeface="Verdana"/>
              </a:rPr>
              <a:t>i</a:t>
            </a:r>
            <a:r>
              <a:rPr sz="1800" spc="-15" dirty="0">
                <a:solidFill>
                  <a:srgbClr val="001B6F"/>
                </a:solidFill>
                <a:latin typeface="Verdana"/>
                <a:cs typeface="Verdana"/>
              </a:rPr>
              <a:t>l</a:t>
            </a:r>
            <a:r>
              <a:rPr sz="1800" spc="-5" dirty="0">
                <a:solidFill>
                  <a:srgbClr val="001B6F"/>
                </a:solidFill>
                <a:latin typeface="Verdana"/>
                <a:cs typeface="Verdana"/>
              </a:rPr>
              <a:t>d</a:t>
            </a:r>
            <a:r>
              <a:rPr sz="1800" dirty="0">
                <a:solidFill>
                  <a:srgbClr val="001B6F"/>
                </a:solidFill>
                <a:latin typeface="Verdana"/>
                <a:cs typeface="Verdana"/>
              </a:rPr>
              <a:t>i</a:t>
            </a:r>
            <a:r>
              <a:rPr sz="1800" spc="-25" dirty="0">
                <a:solidFill>
                  <a:srgbClr val="001B6F"/>
                </a:solidFill>
                <a:latin typeface="Verdana"/>
                <a:cs typeface="Verdana"/>
              </a:rPr>
              <a:t>n</a:t>
            </a:r>
            <a:r>
              <a:rPr sz="1800" spc="-20" dirty="0">
                <a:solidFill>
                  <a:srgbClr val="001B6F"/>
                </a:solidFill>
                <a:latin typeface="Verdana"/>
                <a:cs typeface="Verdana"/>
              </a:rPr>
              <a:t>g</a:t>
            </a:r>
            <a:r>
              <a:rPr sz="1800" spc="-225" dirty="0">
                <a:solidFill>
                  <a:srgbClr val="001B6F"/>
                </a:solidFill>
                <a:latin typeface="Verdana"/>
                <a:cs typeface="Verdana"/>
              </a:rPr>
              <a:t> </a:t>
            </a:r>
            <a:r>
              <a:rPr sz="1800" spc="-25" dirty="0">
                <a:solidFill>
                  <a:srgbClr val="001B6F"/>
                </a:solidFill>
                <a:latin typeface="Verdana"/>
                <a:cs typeface="Verdana"/>
              </a:rPr>
              <a:t>a</a:t>
            </a:r>
            <a:r>
              <a:rPr sz="1800" spc="-215" dirty="0">
                <a:solidFill>
                  <a:srgbClr val="001B6F"/>
                </a:solidFill>
                <a:latin typeface="Verdana"/>
                <a:cs typeface="Verdana"/>
              </a:rPr>
              <a:t> </a:t>
            </a:r>
            <a:r>
              <a:rPr sz="1800" dirty="0">
                <a:solidFill>
                  <a:srgbClr val="001B6F"/>
                </a:solidFill>
                <a:latin typeface="Verdana"/>
                <a:cs typeface="Verdana"/>
              </a:rPr>
              <a:t>p</a:t>
            </a:r>
            <a:r>
              <a:rPr sz="1800" spc="5" dirty="0">
                <a:solidFill>
                  <a:srgbClr val="001B6F"/>
                </a:solidFill>
                <a:latin typeface="Verdana"/>
                <a:cs typeface="Verdana"/>
              </a:rPr>
              <a:t>let</a:t>
            </a:r>
            <a:r>
              <a:rPr sz="1800" spc="20" dirty="0">
                <a:solidFill>
                  <a:srgbClr val="001B6F"/>
                </a:solidFill>
                <a:latin typeface="Verdana"/>
                <a:cs typeface="Verdana"/>
              </a:rPr>
              <a:t>h</a:t>
            </a:r>
            <a:r>
              <a:rPr sz="1800" spc="5" dirty="0">
                <a:solidFill>
                  <a:srgbClr val="001B6F"/>
                </a:solidFill>
                <a:latin typeface="Verdana"/>
                <a:cs typeface="Verdana"/>
              </a:rPr>
              <a:t>ora</a:t>
            </a:r>
            <a:r>
              <a:rPr sz="1800" spc="-220" dirty="0">
                <a:solidFill>
                  <a:srgbClr val="001B6F"/>
                </a:solidFill>
                <a:latin typeface="Verdana"/>
                <a:cs typeface="Verdana"/>
              </a:rPr>
              <a:t> </a:t>
            </a:r>
            <a:r>
              <a:rPr sz="1800" spc="80" dirty="0">
                <a:solidFill>
                  <a:srgbClr val="001B6F"/>
                </a:solidFill>
                <a:latin typeface="Verdana"/>
                <a:cs typeface="Verdana"/>
              </a:rPr>
              <a:t>of</a:t>
            </a:r>
            <a:r>
              <a:rPr sz="1800" spc="-215" dirty="0">
                <a:solidFill>
                  <a:srgbClr val="001B6F"/>
                </a:solidFill>
                <a:latin typeface="Verdana"/>
                <a:cs typeface="Verdana"/>
              </a:rPr>
              <a:t> </a:t>
            </a:r>
            <a:r>
              <a:rPr sz="1800" spc="-10" dirty="0">
                <a:solidFill>
                  <a:srgbClr val="001B6F"/>
                </a:solidFill>
                <a:latin typeface="Verdana"/>
                <a:cs typeface="Verdana"/>
              </a:rPr>
              <a:t>a</a:t>
            </a:r>
            <a:r>
              <a:rPr sz="1800" spc="-20" dirty="0">
                <a:solidFill>
                  <a:srgbClr val="001B6F"/>
                </a:solidFill>
                <a:latin typeface="Verdana"/>
                <a:cs typeface="Verdana"/>
              </a:rPr>
              <a:t>p</a:t>
            </a:r>
            <a:r>
              <a:rPr sz="1800" dirty="0">
                <a:solidFill>
                  <a:srgbClr val="001B6F"/>
                </a:solidFill>
                <a:latin typeface="Verdana"/>
                <a:cs typeface="Verdana"/>
              </a:rPr>
              <a:t>p</a:t>
            </a:r>
            <a:r>
              <a:rPr sz="1800" spc="-110" dirty="0">
                <a:solidFill>
                  <a:srgbClr val="001B6F"/>
                </a:solidFill>
                <a:latin typeface="Verdana"/>
                <a:cs typeface="Verdana"/>
              </a:rPr>
              <a:t>s.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47191" y="3281553"/>
            <a:ext cx="4699635" cy="1397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marR="5080" indent="-28702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800" spc="20" dirty="0">
                <a:solidFill>
                  <a:srgbClr val="001B6F"/>
                </a:solidFill>
                <a:latin typeface="Verdana"/>
                <a:cs typeface="Verdana"/>
              </a:rPr>
              <a:t>Python </a:t>
            </a:r>
            <a:r>
              <a:rPr sz="1800" spc="-20" dirty="0">
                <a:solidFill>
                  <a:srgbClr val="001B6F"/>
                </a:solidFill>
                <a:latin typeface="Verdana"/>
                <a:cs typeface="Verdana"/>
              </a:rPr>
              <a:t>is </a:t>
            </a:r>
            <a:r>
              <a:rPr sz="1800" spc="-25" dirty="0">
                <a:solidFill>
                  <a:srgbClr val="001B6F"/>
                </a:solidFill>
                <a:latin typeface="Verdana"/>
                <a:cs typeface="Verdana"/>
              </a:rPr>
              <a:t>a language </a:t>
            </a:r>
            <a:r>
              <a:rPr sz="1800" spc="30" dirty="0">
                <a:solidFill>
                  <a:srgbClr val="001B6F"/>
                </a:solidFill>
                <a:latin typeface="Verdana"/>
                <a:cs typeface="Verdana"/>
              </a:rPr>
              <a:t>that </a:t>
            </a:r>
            <a:r>
              <a:rPr sz="1800" spc="5" dirty="0">
                <a:solidFill>
                  <a:srgbClr val="001B6F"/>
                </a:solidFill>
                <a:latin typeface="Verdana"/>
                <a:cs typeface="Verdana"/>
              </a:rPr>
              <a:t>does </a:t>
            </a:r>
            <a:r>
              <a:rPr sz="1800" spc="20" dirty="0">
                <a:solidFill>
                  <a:srgbClr val="001B6F"/>
                </a:solidFill>
                <a:latin typeface="Verdana"/>
                <a:cs typeface="Verdana"/>
              </a:rPr>
              <a:t>it </a:t>
            </a:r>
            <a:r>
              <a:rPr sz="1800" spc="-65" dirty="0">
                <a:solidFill>
                  <a:srgbClr val="001B6F"/>
                </a:solidFill>
                <a:latin typeface="Verdana"/>
                <a:cs typeface="Verdana"/>
              </a:rPr>
              <a:t>all, </a:t>
            </a:r>
            <a:r>
              <a:rPr sz="1800" spc="-60" dirty="0">
                <a:solidFill>
                  <a:srgbClr val="001B6F"/>
                </a:solidFill>
                <a:latin typeface="Verdana"/>
                <a:cs typeface="Verdana"/>
              </a:rPr>
              <a:t> </a:t>
            </a:r>
            <a:r>
              <a:rPr sz="1800" spc="30" dirty="0">
                <a:solidFill>
                  <a:srgbClr val="001B6F"/>
                </a:solidFill>
                <a:latin typeface="Verdana"/>
                <a:cs typeface="Verdana"/>
              </a:rPr>
              <a:t>from</a:t>
            </a:r>
            <a:r>
              <a:rPr sz="1800" spc="-215" dirty="0">
                <a:solidFill>
                  <a:srgbClr val="001B6F"/>
                </a:solidFill>
                <a:latin typeface="Verdana"/>
                <a:cs typeface="Verdana"/>
              </a:rPr>
              <a:t> </a:t>
            </a:r>
            <a:r>
              <a:rPr sz="1800" spc="40" dirty="0">
                <a:solidFill>
                  <a:srgbClr val="001B6F"/>
                </a:solidFill>
                <a:latin typeface="Verdana"/>
                <a:cs typeface="Verdana"/>
              </a:rPr>
              <a:t>web</a:t>
            </a:r>
            <a:r>
              <a:rPr sz="1800" spc="-225" dirty="0">
                <a:solidFill>
                  <a:srgbClr val="001B6F"/>
                </a:solidFill>
                <a:latin typeface="Verdana"/>
                <a:cs typeface="Verdana"/>
              </a:rPr>
              <a:t> </a:t>
            </a:r>
            <a:r>
              <a:rPr sz="1800" spc="-10" dirty="0">
                <a:solidFill>
                  <a:srgbClr val="001B6F"/>
                </a:solidFill>
                <a:latin typeface="Verdana"/>
                <a:cs typeface="Verdana"/>
              </a:rPr>
              <a:t>a</a:t>
            </a:r>
            <a:r>
              <a:rPr sz="1800" spc="-20" dirty="0">
                <a:solidFill>
                  <a:srgbClr val="001B6F"/>
                </a:solidFill>
                <a:latin typeface="Verdana"/>
                <a:cs typeface="Verdana"/>
              </a:rPr>
              <a:t>p</a:t>
            </a:r>
            <a:r>
              <a:rPr sz="1800" dirty="0">
                <a:solidFill>
                  <a:srgbClr val="001B6F"/>
                </a:solidFill>
                <a:latin typeface="Verdana"/>
                <a:cs typeface="Verdana"/>
              </a:rPr>
              <a:t>p</a:t>
            </a:r>
            <a:r>
              <a:rPr sz="1800" spc="-25" dirty="0">
                <a:solidFill>
                  <a:srgbClr val="001B6F"/>
                </a:solidFill>
                <a:latin typeface="Verdana"/>
                <a:cs typeface="Verdana"/>
              </a:rPr>
              <a:t>l</a:t>
            </a:r>
            <a:r>
              <a:rPr sz="1800" spc="-15" dirty="0">
                <a:solidFill>
                  <a:srgbClr val="001B6F"/>
                </a:solidFill>
                <a:latin typeface="Verdana"/>
                <a:cs typeface="Verdana"/>
              </a:rPr>
              <a:t>i</a:t>
            </a:r>
            <a:r>
              <a:rPr sz="1800" spc="10" dirty="0">
                <a:solidFill>
                  <a:srgbClr val="001B6F"/>
                </a:solidFill>
                <a:latin typeface="Verdana"/>
                <a:cs typeface="Verdana"/>
              </a:rPr>
              <a:t>cati</a:t>
            </a:r>
            <a:r>
              <a:rPr sz="1800" spc="25" dirty="0">
                <a:solidFill>
                  <a:srgbClr val="001B6F"/>
                </a:solidFill>
                <a:latin typeface="Verdana"/>
                <a:cs typeface="Verdana"/>
              </a:rPr>
              <a:t>o</a:t>
            </a:r>
            <a:r>
              <a:rPr sz="1800" spc="30" dirty="0">
                <a:solidFill>
                  <a:srgbClr val="001B6F"/>
                </a:solidFill>
                <a:latin typeface="Verdana"/>
                <a:cs typeface="Verdana"/>
              </a:rPr>
              <a:t>n</a:t>
            </a:r>
            <a:r>
              <a:rPr sz="1800" spc="-10" dirty="0">
                <a:solidFill>
                  <a:srgbClr val="001B6F"/>
                </a:solidFill>
                <a:latin typeface="Verdana"/>
                <a:cs typeface="Verdana"/>
              </a:rPr>
              <a:t>s</a:t>
            </a:r>
            <a:r>
              <a:rPr sz="1800" spc="-235" dirty="0">
                <a:solidFill>
                  <a:srgbClr val="001B6F"/>
                </a:solidFill>
                <a:latin typeface="Verdana"/>
                <a:cs typeface="Verdana"/>
              </a:rPr>
              <a:t> </a:t>
            </a:r>
            <a:r>
              <a:rPr sz="1800" spc="40" dirty="0">
                <a:solidFill>
                  <a:srgbClr val="001B6F"/>
                </a:solidFill>
                <a:latin typeface="Verdana"/>
                <a:cs typeface="Verdana"/>
              </a:rPr>
              <a:t>t</a:t>
            </a:r>
            <a:r>
              <a:rPr sz="1800" spc="65" dirty="0">
                <a:solidFill>
                  <a:srgbClr val="001B6F"/>
                </a:solidFill>
                <a:latin typeface="Verdana"/>
                <a:cs typeface="Verdana"/>
              </a:rPr>
              <a:t>o</a:t>
            </a:r>
            <a:r>
              <a:rPr sz="1800" spc="-225" dirty="0">
                <a:solidFill>
                  <a:srgbClr val="001B6F"/>
                </a:solidFill>
                <a:latin typeface="Verdana"/>
                <a:cs typeface="Verdana"/>
              </a:rPr>
              <a:t> </a:t>
            </a:r>
            <a:r>
              <a:rPr sz="1800" spc="-15" dirty="0">
                <a:solidFill>
                  <a:srgbClr val="001B6F"/>
                </a:solidFill>
                <a:latin typeface="Verdana"/>
                <a:cs typeface="Verdana"/>
              </a:rPr>
              <a:t>vi</a:t>
            </a:r>
            <a:r>
              <a:rPr sz="1800" spc="-10" dirty="0">
                <a:solidFill>
                  <a:srgbClr val="001B6F"/>
                </a:solidFill>
                <a:latin typeface="Verdana"/>
                <a:cs typeface="Verdana"/>
              </a:rPr>
              <a:t>d</a:t>
            </a:r>
            <a:r>
              <a:rPr sz="1800" spc="15" dirty="0">
                <a:solidFill>
                  <a:srgbClr val="001B6F"/>
                </a:solidFill>
                <a:latin typeface="Verdana"/>
                <a:cs typeface="Verdana"/>
              </a:rPr>
              <a:t>e</a:t>
            </a:r>
            <a:r>
              <a:rPr sz="1800" spc="25" dirty="0">
                <a:solidFill>
                  <a:srgbClr val="001B6F"/>
                </a:solidFill>
                <a:latin typeface="Verdana"/>
                <a:cs typeface="Verdana"/>
              </a:rPr>
              <a:t>o</a:t>
            </a:r>
            <a:r>
              <a:rPr sz="1800" spc="65" dirty="0">
                <a:solidFill>
                  <a:srgbClr val="001B6F"/>
                </a:solidFill>
                <a:latin typeface="Verdana"/>
                <a:cs typeface="Verdana"/>
              </a:rPr>
              <a:t>-</a:t>
            </a:r>
            <a:r>
              <a:rPr sz="1800" spc="-35" dirty="0">
                <a:solidFill>
                  <a:srgbClr val="001B6F"/>
                </a:solidFill>
                <a:latin typeface="Verdana"/>
                <a:cs typeface="Verdana"/>
              </a:rPr>
              <a:t>game</a:t>
            </a:r>
            <a:r>
              <a:rPr sz="1800" spc="-100" dirty="0">
                <a:solidFill>
                  <a:srgbClr val="001B6F"/>
                </a:solidFill>
                <a:latin typeface="Verdana"/>
                <a:cs typeface="Verdana"/>
              </a:rPr>
              <a:t>s,  </a:t>
            </a:r>
            <a:r>
              <a:rPr sz="1800" spc="-15" dirty="0">
                <a:solidFill>
                  <a:srgbClr val="001B6F"/>
                </a:solidFill>
                <a:latin typeface="Verdana"/>
                <a:cs typeface="Verdana"/>
              </a:rPr>
              <a:t>Data </a:t>
            </a:r>
            <a:r>
              <a:rPr sz="1800" spc="-45" dirty="0">
                <a:solidFill>
                  <a:srgbClr val="001B6F"/>
                </a:solidFill>
                <a:latin typeface="Verdana"/>
                <a:cs typeface="Verdana"/>
              </a:rPr>
              <a:t>Science, </a:t>
            </a:r>
            <a:r>
              <a:rPr sz="1800" spc="30" dirty="0">
                <a:solidFill>
                  <a:srgbClr val="001B6F"/>
                </a:solidFill>
                <a:latin typeface="Verdana"/>
                <a:cs typeface="Verdana"/>
              </a:rPr>
              <a:t>Machine </a:t>
            </a:r>
            <a:r>
              <a:rPr sz="1800" spc="-30" dirty="0">
                <a:solidFill>
                  <a:srgbClr val="001B6F"/>
                </a:solidFill>
                <a:latin typeface="Verdana"/>
                <a:cs typeface="Verdana"/>
              </a:rPr>
              <a:t>Learning, </a:t>
            </a:r>
            <a:r>
              <a:rPr sz="1800" dirty="0">
                <a:solidFill>
                  <a:srgbClr val="001B6F"/>
                </a:solidFill>
                <a:latin typeface="Verdana"/>
                <a:cs typeface="Verdana"/>
              </a:rPr>
              <a:t>real- </a:t>
            </a:r>
            <a:r>
              <a:rPr sz="1800" spc="-620" dirty="0">
                <a:solidFill>
                  <a:srgbClr val="001B6F"/>
                </a:solidFill>
                <a:latin typeface="Verdana"/>
                <a:cs typeface="Verdana"/>
              </a:rPr>
              <a:t> </a:t>
            </a:r>
            <a:r>
              <a:rPr sz="1800" spc="25" dirty="0">
                <a:solidFill>
                  <a:srgbClr val="001B6F"/>
                </a:solidFill>
                <a:latin typeface="Verdana"/>
                <a:cs typeface="Verdana"/>
              </a:rPr>
              <a:t>t</a:t>
            </a:r>
            <a:r>
              <a:rPr sz="1800" spc="20" dirty="0">
                <a:solidFill>
                  <a:srgbClr val="001B6F"/>
                </a:solidFill>
                <a:latin typeface="Verdana"/>
                <a:cs typeface="Verdana"/>
              </a:rPr>
              <a:t>i</a:t>
            </a:r>
            <a:r>
              <a:rPr sz="1800" spc="-40" dirty="0">
                <a:solidFill>
                  <a:srgbClr val="001B6F"/>
                </a:solidFill>
                <a:latin typeface="Verdana"/>
                <a:cs typeface="Verdana"/>
              </a:rPr>
              <a:t>m</a:t>
            </a:r>
            <a:r>
              <a:rPr sz="1800" spc="-20" dirty="0">
                <a:solidFill>
                  <a:srgbClr val="001B6F"/>
                </a:solidFill>
                <a:latin typeface="Verdana"/>
                <a:cs typeface="Verdana"/>
              </a:rPr>
              <a:t>e</a:t>
            </a:r>
            <a:r>
              <a:rPr sz="1800" spc="-225" dirty="0">
                <a:solidFill>
                  <a:srgbClr val="001B6F"/>
                </a:solidFill>
                <a:latin typeface="Verdana"/>
                <a:cs typeface="Verdana"/>
              </a:rPr>
              <a:t> </a:t>
            </a:r>
            <a:r>
              <a:rPr sz="1800" spc="-10" dirty="0">
                <a:solidFill>
                  <a:srgbClr val="001B6F"/>
                </a:solidFill>
                <a:latin typeface="Verdana"/>
                <a:cs typeface="Verdana"/>
              </a:rPr>
              <a:t>a</a:t>
            </a:r>
            <a:r>
              <a:rPr sz="1800" spc="-25" dirty="0">
                <a:solidFill>
                  <a:srgbClr val="001B6F"/>
                </a:solidFill>
                <a:latin typeface="Verdana"/>
                <a:cs typeface="Verdana"/>
              </a:rPr>
              <a:t>p</a:t>
            </a:r>
            <a:r>
              <a:rPr sz="1800" dirty="0">
                <a:solidFill>
                  <a:srgbClr val="001B6F"/>
                </a:solidFill>
                <a:latin typeface="Verdana"/>
                <a:cs typeface="Verdana"/>
              </a:rPr>
              <a:t>p</a:t>
            </a:r>
            <a:r>
              <a:rPr sz="1800" spc="-25" dirty="0">
                <a:solidFill>
                  <a:srgbClr val="001B6F"/>
                </a:solidFill>
                <a:latin typeface="Verdana"/>
                <a:cs typeface="Verdana"/>
              </a:rPr>
              <a:t>l</a:t>
            </a:r>
            <a:r>
              <a:rPr sz="1800" spc="-15" dirty="0">
                <a:solidFill>
                  <a:srgbClr val="001B6F"/>
                </a:solidFill>
                <a:latin typeface="Verdana"/>
                <a:cs typeface="Verdana"/>
              </a:rPr>
              <a:t>i</a:t>
            </a:r>
            <a:r>
              <a:rPr sz="1800" spc="10" dirty="0">
                <a:solidFill>
                  <a:srgbClr val="001B6F"/>
                </a:solidFill>
                <a:latin typeface="Verdana"/>
                <a:cs typeface="Verdana"/>
              </a:rPr>
              <a:t>cati</a:t>
            </a:r>
            <a:r>
              <a:rPr sz="1800" spc="25" dirty="0">
                <a:solidFill>
                  <a:srgbClr val="001B6F"/>
                </a:solidFill>
                <a:latin typeface="Verdana"/>
                <a:cs typeface="Verdana"/>
              </a:rPr>
              <a:t>o</a:t>
            </a:r>
            <a:r>
              <a:rPr sz="1800" spc="30" dirty="0">
                <a:solidFill>
                  <a:srgbClr val="001B6F"/>
                </a:solidFill>
                <a:latin typeface="Verdana"/>
                <a:cs typeface="Verdana"/>
              </a:rPr>
              <a:t>n</a:t>
            </a:r>
            <a:r>
              <a:rPr sz="1800" spc="-10" dirty="0">
                <a:solidFill>
                  <a:srgbClr val="001B6F"/>
                </a:solidFill>
                <a:latin typeface="Verdana"/>
                <a:cs typeface="Verdana"/>
              </a:rPr>
              <a:t>s</a:t>
            </a:r>
            <a:r>
              <a:rPr sz="1800" spc="-235" dirty="0">
                <a:solidFill>
                  <a:srgbClr val="001B6F"/>
                </a:solidFill>
                <a:latin typeface="Verdana"/>
                <a:cs typeface="Verdana"/>
              </a:rPr>
              <a:t> </a:t>
            </a:r>
            <a:r>
              <a:rPr sz="1800" spc="40" dirty="0">
                <a:solidFill>
                  <a:srgbClr val="001B6F"/>
                </a:solidFill>
                <a:latin typeface="Verdana"/>
                <a:cs typeface="Verdana"/>
              </a:rPr>
              <a:t>t</a:t>
            </a:r>
            <a:r>
              <a:rPr sz="1800" spc="65" dirty="0">
                <a:solidFill>
                  <a:srgbClr val="001B6F"/>
                </a:solidFill>
                <a:latin typeface="Verdana"/>
                <a:cs typeface="Verdana"/>
              </a:rPr>
              <a:t>o</a:t>
            </a:r>
            <a:r>
              <a:rPr sz="1800" spc="-225" dirty="0">
                <a:solidFill>
                  <a:srgbClr val="001B6F"/>
                </a:solidFill>
                <a:latin typeface="Verdana"/>
                <a:cs typeface="Verdana"/>
              </a:rPr>
              <a:t> </a:t>
            </a:r>
            <a:r>
              <a:rPr sz="1800" spc="-5" dirty="0">
                <a:solidFill>
                  <a:srgbClr val="001B6F"/>
                </a:solidFill>
                <a:latin typeface="Verdana"/>
                <a:cs typeface="Verdana"/>
              </a:rPr>
              <a:t>embedded  </a:t>
            </a:r>
            <a:r>
              <a:rPr sz="1800" spc="-10" dirty="0">
                <a:solidFill>
                  <a:srgbClr val="001B6F"/>
                </a:solidFill>
                <a:latin typeface="Verdana"/>
                <a:cs typeface="Verdana"/>
              </a:rPr>
              <a:t>a</a:t>
            </a:r>
            <a:r>
              <a:rPr sz="1800" spc="-20" dirty="0">
                <a:solidFill>
                  <a:srgbClr val="001B6F"/>
                </a:solidFill>
                <a:latin typeface="Verdana"/>
                <a:cs typeface="Verdana"/>
              </a:rPr>
              <a:t>p</a:t>
            </a:r>
            <a:r>
              <a:rPr sz="1800" dirty="0">
                <a:solidFill>
                  <a:srgbClr val="001B6F"/>
                </a:solidFill>
                <a:latin typeface="Verdana"/>
                <a:cs typeface="Verdana"/>
              </a:rPr>
              <a:t>p</a:t>
            </a:r>
            <a:r>
              <a:rPr sz="1800" spc="-25" dirty="0">
                <a:solidFill>
                  <a:srgbClr val="001B6F"/>
                </a:solidFill>
                <a:latin typeface="Verdana"/>
                <a:cs typeface="Verdana"/>
              </a:rPr>
              <a:t>l</a:t>
            </a:r>
            <a:r>
              <a:rPr sz="1800" spc="-15" dirty="0">
                <a:solidFill>
                  <a:srgbClr val="001B6F"/>
                </a:solidFill>
                <a:latin typeface="Verdana"/>
                <a:cs typeface="Verdana"/>
              </a:rPr>
              <a:t>i</a:t>
            </a:r>
            <a:r>
              <a:rPr sz="1800" spc="10" dirty="0">
                <a:solidFill>
                  <a:srgbClr val="001B6F"/>
                </a:solidFill>
                <a:latin typeface="Verdana"/>
                <a:cs typeface="Verdana"/>
              </a:rPr>
              <a:t>cati</a:t>
            </a:r>
            <a:r>
              <a:rPr sz="1800" spc="25" dirty="0">
                <a:solidFill>
                  <a:srgbClr val="001B6F"/>
                </a:solidFill>
                <a:latin typeface="Verdana"/>
                <a:cs typeface="Verdana"/>
              </a:rPr>
              <a:t>o</a:t>
            </a:r>
            <a:r>
              <a:rPr sz="1800" spc="30" dirty="0">
                <a:solidFill>
                  <a:srgbClr val="001B6F"/>
                </a:solidFill>
                <a:latin typeface="Verdana"/>
                <a:cs typeface="Verdana"/>
              </a:rPr>
              <a:t>n</a:t>
            </a:r>
            <a:r>
              <a:rPr sz="1800" spc="-130" dirty="0">
                <a:solidFill>
                  <a:srgbClr val="001B6F"/>
                </a:solidFill>
                <a:latin typeface="Verdana"/>
                <a:cs typeface="Verdana"/>
              </a:rPr>
              <a:t>s</a:t>
            </a:r>
            <a:r>
              <a:rPr sz="1800" spc="-85" dirty="0">
                <a:solidFill>
                  <a:srgbClr val="001B6F"/>
                </a:solidFill>
                <a:latin typeface="Verdana"/>
                <a:cs typeface="Verdana"/>
              </a:rPr>
              <a:t>,</a:t>
            </a:r>
            <a:r>
              <a:rPr sz="1800" spc="-225" dirty="0">
                <a:solidFill>
                  <a:srgbClr val="001B6F"/>
                </a:solidFill>
                <a:latin typeface="Verdana"/>
                <a:cs typeface="Verdana"/>
              </a:rPr>
              <a:t> </a:t>
            </a:r>
            <a:r>
              <a:rPr sz="1800" spc="-10" dirty="0">
                <a:solidFill>
                  <a:srgbClr val="001B6F"/>
                </a:solidFill>
                <a:latin typeface="Verdana"/>
                <a:cs typeface="Verdana"/>
              </a:rPr>
              <a:t>a</a:t>
            </a:r>
            <a:r>
              <a:rPr sz="1800" spc="-5" dirty="0">
                <a:solidFill>
                  <a:srgbClr val="001B6F"/>
                </a:solidFill>
                <a:latin typeface="Verdana"/>
                <a:cs typeface="Verdana"/>
              </a:rPr>
              <a:t>n</a:t>
            </a:r>
            <a:r>
              <a:rPr sz="1800" spc="10" dirty="0">
                <a:solidFill>
                  <a:srgbClr val="001B6F"/>
                </a:solidFill>
                <a:latin typeface="Verdana"/>
                <a:cs typeface="Verdana"/>
              </a:rPr>
              <a:t>d</a:t>
            </a:r>
            <a:r>
              <a:rPr sz="1800" spc="-225" dirty="0">
                <a:solidFill>
                  <a:srgbClr val="001B6F"/>
                </a:solidFill>
                <a:latin typeface="Verdana"/>
                <a:cs typeface="Verdana"/>
              </a:rPr>
              <a:t> </a:t>
            </a:r>
            <a:r>
              <a:rPr sz="1800" spc="-5" dirty="0">
                <a:solidFill>
                  <a:srgbClr val="001B6F"/>
                </a:solidFill>
                <a:latin typeface="Verdana"/>
                <a:cs typeface="Verdana"/>
              </a:rPr>
              <a:t>s</a:t>
            </a:r>
            <a:r>
              <a:rPr sz="1800" spc="40" dirty="0">
                <a:solidFill>
                  <a:srgbClr val="001B6F"/>
                </a:solidFill>
                <a:latin typeface="Verdana"/>
                <a:cs typeface="Verdana"/>
              </a:rPr>
              <a:t>o</a:t>
            </a:r>
            <a:r>
              <a:rPr sz="1800" spc="-225" dirty="0">
                <a:solidFill>
                  <a:srgbClr val="001B6F"/>
                </a:solidFill>
                <a:latin typeface="Verdana"/>
                <a:cs typeface="Verdana"/>
              </a:rPr>
              <a:t> </a:t>
            </a:r>
            <a:r>
              <a:rPr sz="1800" spc="-10" dirty="0">
                <a:solidFill>
                  <a:srgbClr val="001B6F"/>
                </a:solidFill>
                <a:latin typeface="Verdana"/>
                <a:cs typeface="Verdana"/>
              </a:rPr>
              <a:t>muc</a:t>
            </a:r>
            <a:r>
              <a:rPr sz="1800" spc="-5" dirty="0">
                <a:solidFill>
                  <a:srgbClr val="001B6F"/>
                </a:solidFill>
                <a:latin typeface="Verdana"/>
                <a:cs typeface="Verdana"/>
              </a:rPr>
              <a:t>h</a:t>
            </a:r>
            <a:r>
              <a:rPr sz="1800" spc="-220" dirty="0">
                <a:solidFill>
                  <a:srgbClr val="001B6F"/>
                </a:solidFill>
                <a:latin typeface="Verdana"/>
                <a:cs typeface="Verdana"/>
              </a:rPr>
              <a:t> </a:t>
            </a:r>
            <a:r>
              <a:rPr sz="1800" spc="-45" dirty="0">
                <a:solidFill>
                  <a:srgbClr val="001B6F"/>
                </a:solidFill>
                <a:latin typeface="Verdana"/>
                <a:cs typeface="Verdana"/>
              </a:rPr>
              <a:t>more.</a:t>
            </a:r>
            <a:endParaRPr sz="1800">
              <a:latin typeface="Verdana"/>
              <a:cs typeface="Verdana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355854" y="50292"/>
            <a:ext cx="11484101" cy="6705597"/>
            <a:chOff x="355854" y="50292"/>
            <a:chExt cx="11484101" cy="6705597"/>
          </a:xfrm>
        </p:grpSpPr>
        <p:sp>
          <p:nvSpPr>
            <p:cNvPr id="7" name="object 7"/>
            <p:cNvSpPr/>
            <p:nvPr/>
          </p:nvSpPr>
          <p:spPr>
            <a:xfrm>
              <a:off x="355854" y="1514094"/>
              <a:ext cx="5865495" cy="0"/>
            </a:xfrm>
            <a:custGeom>
              <a:avLst/>
              <a:gdLst/>
              <a:ahLst/>
              <a:cxnLst/>
              <a:rect l="l" t="t" r="r" b="b"/>
              <a:pathLst>
                <a:path w="5865495">
                  <a:moveTo>
                    <a:pt x="0" y="0"/>
                  </a:moveTo>
                  <a:lnTo>
                    <a:pt x="5865495" y="0"/>
                  </a:lnTo>
                </a:path>
              </a:pathLst>
            </a:custGeom>
            <a:ln w="19050">
              <a:solidFill>
                <a:srgbClr val="001B6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837175" y="50292"/>
              <a:ext cx="7002780" cy="6705597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5486400" y="2052827"/>
              <a:ext cx="2406650" cy="2567940"/>
            </a:xfrm>
            <a:custGeom>
              <a:avLst/>
              <a:gdLst/>
              <a:ahLst/>
              <a:cxnLst/>
              <a:rect l="l" t="t" r="r" b="b"/>
              <a:pathLst>
                <a:path w="2406650" h="2567940">
                  <a:moveTo>
                    <a:pt x="1203198" y="0"/>
                  </a:moveTo>
                  <a:lnTo>
                    <a:pt x="1157049" y="927"/>
                  </a:lnTo>
                  <a:lnTo>
                    <a:pt x="1111339" y="3686"/>
                  </a:lnTo>
                  <a:lnTo>
                    <a:pt x="1066100" y="8243"/>
                  </a:lnTo>
                  <a:lnTo>
                    <a:pt x="1021362" y="14567"/>
                  </a:lnTo>
                  <a:lnTo>
                    <a:pt x="977157" y="22622"/>
                  </a:lnTo>
                  <a:lnTo>
                    <a:pt x="933516" y="32377"/>
                  </a:lnTo>
                  <a:lnTo>
                    <a:pt x="890469" y="43798"/>
                  </a:lnTo>
                  <a:lnTo>
                    <a:pt x="848049" y="56851"/>
                  </a:lnTo>
                  <a:lnTo>
                    <a:pt x="806286" y="71503"/>
                  </a:lnTo>
                  <a:lnTo>
                    <a:pt x="765212" y="87721"/>
                  </a:lnTo>
                  <a:lnTo>
                    <a:pt x="724858" y="105473"/>
                  </a:lnTo>
                  <a:lnTo>
                    <a:pt x="685254" y="124724"/>
                  </a:lnTo>
                  <a:lnTo>
                    <a:pt x="646432" y="145441"/>
                  </a:lnTo>
                  <a:lnTo>
                    <a:pt x="608423" y="167592"/>
                  </a:lnTo>
                  <a:lnTo>
                    <a:pt x="571259" y="191142"/>
                  </a:lnTo>
                  <a:lnTo>
                    <a:pt x="534970" y="216059"/>
                  </a:lnTo>
                  <a:lnTo>
                    <a:pt x="499588" y="242309"/>
                  </a:lnTo>
                  <a:lnTo>
                    <a:pt x="465144" y="269860"/>
                  </a:lnTo>
                  <a:lnTo>
                    <a:pt x="431669" y="298678"/>
                  </a:lnTo>
                  <a:lnTo>
                    <a:pt x="399194" y="328729"/>
                  </a:lnTo>
                  <a:lnTo>
                    <a:pt x="367750" y="359981"/>
                  </a:lnTo>
                  <a:lnTo>
                    <a:pt x="337369" y="392400"/>
                  </a:lnTo>
                  <a:lnTo>
                    <a:pt x="308081" y="425953"/>
                  </a:lnTo>
                  <a:lnTo>
                    <a:pt x="279918" y="460607"/>
                  </a:lnTo>
                  <a:lnTo>
                    <a:pt x="252912" y="496328"/>
                  </a:lnTo>
                  <a:lnTo>
                    <a:pt x="227092" y="533084"/>
                  </a:lnTo>
                  <a:lnTo>
                    <a:pt x="202491" y="570840"/>
                  </a:lnTo>
                  <a:lnTo>
                    <a:pt x="179139" y="609565"/>
                  </a:lnTo>
                  <a:lnTo>
                    <a:pt x="157068" y="649224"/>
                  </a:lnTo>
                  <a:lnTo>
                    <a:pt x="136309" y="689785"/>
                  </a:lnTo>
                  <a:lnTo>
                    <a:pt x="116893" y="731213"/>
                  </a:lnTo>
                  <a:lnTo>
                    <a:pt x="98851" y="773477"/>
                  </a:lnTo>
                  <a:lnTo>
                    <a:pt x="82214" y="816542"/>
                  </a:lnTo>
                  <a:lnTo>
                    <a:pt x="67014" y="860375"/>
                  </a:lnTo>
                  <a:lnTo>
                    <a:pt x="53282" y="904944"/>
                  </a:lnTo>
                  <a:lnTo>
                    <a:pt x="41048" y="950214"/>
                  </a:lnTo>
                  <a:lnTo>
                    <a:pt x="30345" y="996153"/>
                  </a:lnTo>
                  <a:lnTo>
                    <a:pt x="21203" y="1042728"/>
                  </a:lnTo>
                  <a:lnTo>
                    <a:pt x="13653" y="1089905"/>
                  </a:lnTo>
                  <a:lnTo>
                    <a:pt x="7726" y="1137651"/>
                  </a:lnTo>
                  <a:lnTo>
                    <a:pt x="3454" y="1185932"/>
                  </a:lnTo>
                  <a:lnTo>
                    <a:pt x="868" y="1234716"/>
                  </a:lnTo>
                  <a:lnTo>
                    <a:pt x="0" y="1283970"/>
                  </a:lnTo>
                  <a:lnTo>
                    <a:pt x="868" y="1333223"/>
                  </a:lnTo>
                  <a:lnTo>
                    <a:pt x="3454" y="1382007"/>
                  </a:lnTo>
                  <a:lnTo>
                    <a:pt x="7726" y="1430288"/>
                  </a:lnTo>
                  <a:lnTo>
                    <a:pt x="13653" y="1478034"/>
                  </a:lnTo>
                  <a:lnTo>
                    <a:pt x="21203" y="1525211"/>
                  </a:lnTo>
                  <a:lnTo>
                    <a:pt x="30345" y="1571786"/>
                  </a:lnTo>
                  <a:lnTo>
                    <a:pt x="41048" y="1617725"/>
                  </a:lnTo>
                  <a:lnTo>
                    <a:pt x="53282" y="1662995"/>
                  </a:lnTo>
                  <a:lnTo>
                    <a:pt x="67014" y="1707564"/>
                  </a:lnTo>
                  <a:lnTo>
                    <a:pt x="82214" y="1751397"/>
                  </a:lnTo>
                  <a:lnTo>
                    <a:pt x="98851" y="1794462"/>
                  </a:lnTo>
                  <a:lnTo>
                    <a:pt x="116893" y="1836726"/>
                  </a:lnTo>
                  <a:lnTo>
                    <a:pt x="136309" y="1878154"/>
                  </a:lnTo>
                  <a:lnTo>
                    <a:pt x="157068" y="1918715"/>
                  </a:lnTo>
                  <a:lnTo>
                    <a:pt x="179139" y="1958374"/>
                  </a:lnTo>
                  <a:lnTo>
                    <a:pt x="202491" y="1997099"/>
                  </a:lnTo>
                  <a:lnTo>
                    <a:pt x="227092" y="2034855"/>
                  </a:lnTo>
                  <a:lnTo>
                    <a:pt x="252912" y="2071611"/>
                  </a:lnTo>
                  <a:lnTo>
                    <a:pt x="279918" y="2107332"/>
                  </a:lnTo>
                  <a:lnTo>
                    <a:pt x="308081" y="2141986"/>
                  </a:lnTo>
                  <a:lnTo>
                    <a:pt x="337369" y="2175539"/>
                  </a:lnTo>
                  <a:lnTo>
                    <a:pt x="367750" y="2207958"/>
                  </a:lnTo>
                  <a:lnTo>
                    <a:pt x="399194" y="2239210"/>
                  </a:lnTo>
                  <a:lnTo>
                    <a:pt x="431669" y="2269261"/>
                  </a:lnTo>
                  <a:lnTo>
                    <a:pt x="465144" y="2298079"/>
                  </a:lnTo>
                  <a:lnTo>
                    <a:pt x="499588" y="2325630"/>
                  </a:lnTo>
                  <a:lnTo>
                    <a:pt x="534970" y="2351880"/>
                  </a:lnTo>
                  <a:lnTo>
                    <a:pt x="571259" y="2376797"/>
                  </a:lnTo>
                  <a:lnTo>
                    <a:pt x="608423" y="2400347"/>
                  </a:lnTo>
                  <a:lnTo>
                    <a:pt x="646432" y="2422498"/>
                  </a:lnTo>
                  <a:lnTo>
                    <a:pt x="685254" y="2443215"/>
                  </a:lnTo>
                  <a:lnTo>
                    <a:pt x="724858" y="2462466"/>
                  </a:lnTo>
                  <a:lnTo>
                    <a:pt x="765212" y="2480218"/>
                  </a:lnTo>
                  <a:lnTo>
                    <a:pt x="806286" y="2496436"/>
                  </a:lnTo>
                  <a:lnTo>
                    <a:pt x="848049" y="2511088"/>
                  </a:lnTo>
                  <a:lnTo>
                    <a:pt x="890469" y="2524141"/>
                  </a:lnTo>
                  <a:lnTo>
                    <a:pt x="933516" y="2535562"/>
                  </a:lnTo>
                  <a:lnTo>
                    <a:pt x="977157" y="2545317"/>
                  </a:lnTo>
                  <a:lnTo>
                    <a:pt x="1021362" y="2553372"/>
                  </a:lnTo>
                  <a:lnTo>
                    <a:pt x="1066100" y="2559696"/>
                  </a:lnTo>
                  <a:lnTo>
                    <a:pt x="1111339" y="2564253"/>
                  </a:lnTo>
                  <a:lnTo>
                    <a:pt x="1157049" y="2567012"/>
                  </a:lnTo>
                  <a:lnTo>
                    <a:pt x="1203198" y="2567940"/>
                  </a:lnTo>
                  <a:lnTo>
                    <a:pt x="1249346" y="2567012"/>
                  </a:lnTo>
                  <a:lnTo>
                    <a:pt x="1295056" y="2564253"/>
                  </a:lnTo>
                  <a:lnTo>
                    <a:pt x="1340295" y="2559696"/>
                  </a:lnTo>
                  <a:lnTo>
                    <a:pt x="1385033" y="2553372"/>
                  </a:lnTo>
                  <a:lnTo>
                    <a:pt x="1429238" y="2545317"/>
                  </a:lnTo>
                  <a:lnTo>
                    <a:pt x="1472879" y="2535562"/>
                  </a:lnTo>
                  <a:lnTo>
                    <a:pt x="1515926" y="2524141"/>
                  </a:lnTo>
                  <a:lnTo>
                    <a:pt x="1558346" y="2511088"/>
                  </a:lnTo>
                  <a:lnTo>
                    <a:pt x="1600109" y="2496436"/>
                  </a:lnTo>
                  <a:lnTo>
                    <a:pt x="1641183" y="2480218"/>
                  </a:lnTo>
                  <a:lnTo>
                    <a:pt x="1681537" y="2462466"/>
                  </a:lnTo>
                  <a:lnTo>
                    <a:pt x="1721141" y="2443215"/>
                  </a:lnTo>
                  <a:lnTo>
                    <a:pt x="1759963" y="2422498"/>
                  </a:lnTo>
                  <a:lnTo>
                    <a:pt x="1797972" y="2400347"/>
                  </a:lnTo>
                  <a:lnTo>
                    <a:pt x="1835136" y="2376797"/>
                  </a:lnTo>
                  <a:lnTo>
                    <a:pt x="1871425" y="2351880"/>
                  </a:lnTo>
                  <a:lnTo>
                    <a:pt x="1906807" y="2325630"/>
                  </a:lnTo>
                  <a:lnTo>
                    <a:pt x="1941251" y="2298079"/>
                  </a:lnTo>
                  <a:lnTo>
                    <a:pt x="1974726" y="2269261"/>
                  </a:lnTo>
                  <a:lnTo>
                    <a:pt x="2007201" y="2239210"/>
                  </a:lnTo>
                  <a:lnTo>
                    <a:pt x="2038645" y="2207958"/>
                  </a:lnTo>
                  <a:lnTo>
                    <a:pt x="2069026" y="2175539"/>
                  </a:lnTo>
                  <a:lnTo>
                    <a:pt x="2098314" y="2141986"/>
                  </a:lnTo>
                  <a:lnTo>
                    <a:pt x="2126477" y="2107332"/>
                  </a:lnTo>
                  <a:lnTo>
                    <a:pt x="2153483" y="2071611"/>
                  </a:lnTo>
                  <a:lnTo>
                    <a:pt x="2179303" y="2034855"/>
                  </a:lnTo>
                  <a:lnTo>
                    <a:pt x="2203904" y="1997099"/>
                  </a:lnTo>
                  <a:lnTo>
                    <a:pt x="2227256" y="1958374"/>
                  </a:lnTo>
                  <a:lnTo>
                    <a:pt x="2249327" y="1918715"/>
                  </a:lnTo>
                  <a:lnTo>
                    <a:pt x="2270086" y="1878154"/>
                  </a:lnTo>
                  <a:lnTo>
                    <a:pt x="2289502" y="1836726"/>
                  </a:lnTo>
                  <a:lnTo>
                    <a:pt x="2307544" y="1794462"/>
                  </a:lnTo>
                  <a:lnTo>
                    <a:pt x="2324181" y="1751397"/>
                  </a:lnTo>
                  <a:lnTo>
                    <a:pt x="2339381" y="1707564"/>
                  </a:lnTo>
                  <a:lnTo>
                    <a:pt x="2353113" y="1662995"/>
                  </a:lnTo>
                  <a:lnTo>
                    <a:pt x="2365347" y="1617725"/>
                  </a:lnTo>
                  <a:lnTo>
                    <a:pt x="2376050" y="1571786"/>
                  </a:lnTo>
                  <a:lnTo>
                    <a:pt x="2385192" y="1525211"/>
                  </a:lnTo>
                  <a:lnTo>
                    <a:pt x="2392742" y="1478034"/>
                  </a:lnTo>
                  <a:lnTo>
                    <a:pt x="2398669" y="1430288"/>
                  </a:lnTo>
                  <a:lnTo>
                    <a:pt x="2402941" y="1382007"/>
                  </a:lnTo>
                  <a:lnTo>
                    <a:pt x="2405527" y="1333223"/>
                  </a:lnTo>
                  <a:lnTo>
                    <a:pt x="2406396" y="1283970"/>
                  </a:lnTo>
                  <a:lnTo>
                    <a:pt x="2405527" y="1234716"/>
                  </a:lnTo>
                  <a:lnTo>
                    <a:pt x="2402941" y="1185932"/>
                  </a:lnTo>
                  <a:lnTo>
                    <a:pt x="2398669" y="1137651"/>
                  </a:lnTo>
                  <a:lnTo>
                    <a:pt x="2392742" y="1089905"/>
                  </a:lnTo>
                  <a:lnTo>
                    <a:pt x="2385192" y="1042728"/>
                  </a:lnTo>
                  <a:lnTo>
                    <a:pt x="2376050" y="996153"/>
                  </a:lnTo>
                  <a:lnTo>
                    <a:pt x="2365347" y="950214"/>
                  </a:lnTo>
                  <a:lnTo>
                    <a:pt x="2353113" y="904944"/>
                  </a:lnTo>
                  <a:lnTo>
                    <a:pt x="2339381" y="860375"/>
                  </a:lnTo>
                  <a:lnTo>
                    <a:pt x="2324181" y="816542"/>
                  </a:lnTo>
                  <a:lnTo>
                    <a:pt x="2307544" y="773477"/>
                  </a:lnTo>
                  <a:lnTo>
                    <a:pt x="2289502" y="731213"/>
                  </a:lnTo>
                  <a:lnTo>
                    <a:pt x="2270086" y="689785"/>
                  </a:lnTo>
                  <a:lnTo>
                    <a:pt x="2249327" y="649224"/>
                  </a:lnTo>
                  <a:lnTo>
                    <a:pt x="2227256" y="609565"/>
                  </a:lnTo>
                  <a:lnTo>
                    <a:pt x="2203904" y="570840"/>
                  </a:lnTo>
                  <a:lnTo>
                    <a:pt x="2179303" y="533084"/>
                  </a:lnTo>
                  <a:lnTo>
                    <a:pt x="2153483" y="496328"/>
                  </a:lnTo>
                  <a:lnTo>
                    <a:pt x="2126477" y="460607"/>
                  </a:lnTo>
                  <a:lnTo>
                    <a:pt x="2098314" y="425953"/>
                  </a:lnTo>
                  <a:lnTo>
                    <a:pt x="2069026" y="392400"/>
                  </a:lnTo>
                  <a:lnTo>
                    <a:pt x="2038645" y="359981"/>
                  </a:lnTo>
                  <a:lnTo>
                    <a:pt x="2007201" y="328729"/>
                  </a:lnTo>
                  <a:lnTo>
                    <a:pt x="1974726" y="298678"/>
                  </a:lnTo>
                  <a:lnTo>
                    <a:pt x="1941251" y="269860"/>
                  </a:lnTo>
                  <a:lnTo>
                    <a:pt x="1906807" y="242309"/>
                  </a:lnTo>
                  <a:lnTo>
                    <a:pt x="1871425" y="216059"/>
                  </a:lnTo>
                  <a:lnTo>
                    <a:pt x="1835136" y="191142"/>
                  </a:lnTo>
                  <a:lnTo>
                    <a:pt x="1797972" y="167592"/>
                  </a:lnTo>
                  <a:lnTo>
                    <a:pt x="1759963" y="145441"/>
                  </a:lnTo>
                  <a:lnTo>
                    <a:pt x="1721141" y="124724"/>
                  </a:lnTo>
                  <a:lnTo>
                    <a:pt x="1681537" y="105473"/>
                  </a:lnTo>
                  <a:lnTo>
                    <a:pt x="1641183" y="87721"/>
                  </a:lnTo>
                  <a:lnTo>
                    <a:pt x="1600109" y="71503"/>
                  </a:lnTo>
                  <a:lnTo>
                    <a:pt x="1558346" y="56851"/>
                  </a:lnTo>
                  <a:lnTo>
                    <a:pt x="1515926" y="43798"/>
                  </a:lnTo>
                  <a:lnTo>
                    <a:pt x="1472879" y="32377"/>
                  </a:lnTo>
                  <a:lnTo>
                    <a:pt x="1429238" y="22622"/>
                  </a:lnTo>
                  <a:lnTo>
                    <a:pt x="1385033" y="14567"/>
                  </a:lnTo>
                  <a:lnTo>
                    <a:pt x="1340295" y="8243"/>
                  </a:lnTo>
                  <a:lnTo>
                    <a:pt x="1295056" y="3686"/>
                  </a:lnTo>
                  <a:lnTo>
                    <a:pt x="1249346" y="927"/>
                  </a:lnTo>
                  <a:lnTo>
                    <a:pt x="120319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53100" y="2307336"/>
              <a:ext cx="2058924" cy="2052827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82639" y="2436875"/>
              <a:ext cx="1804415" cy="1798320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8369554" y="566673"/>
            <a:ext cx="10623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1800" spc="-35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1800" spc="35" dirty="0">
                <a:solidFill>
                  <a:srgbClr val="FFFFFF"/>
                </a:solidFill>
                <a:latin typeface="Verdana"/>
                <a:cs typeface="Verdana"/>
              </a:rPr>
              <a:t>ripti</a:t>
            </a:r>
            <a:r>
              <a:rPr sz="1800" spc="60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1800" spc="-15" dirty="0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163557" y="1639951"/>
            <a:ext cx="15017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5" dirty="0">
                <a:solidFill>
                  <a:srgbClr val="FFFFFF"/>
                </a:solidFill>
                <a:latin typeface="Verdana"/>
                <a:cs typeface="Verdana"/>
              </a:rPr>
              <a:t>Da</a:t>
            </a:r>
            <a:r>
              <a:rPr sz="1800" spc="10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1800" spc="-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1800" spc="-2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-50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1800" spc="-35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1800" spc="10" dirty="0">
                <a:solidFill>
                  <a:srgbClr val="FFFFFF"/>
                </a:solidFill>
                <a:latin typeface="Verdana"/>
                <a:cs typeface="Verdana"/>
              </a:rPr>
              <a:t>ie</a:t>
            </a:r>
            <a:r>
              <a:rPr sz="1800" spc="25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1800" spc="10" dirty="0">
                <a:solidFill>
                  <a:srgbClr val="FFFFFF"/>
                </a:solidFill>
                <a:latin typeface="Verdana"/>
                <a:cs typeface="Verdana"/>
              </a:rPr>
              <a:t>ce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9394952" y="3782009"/>
            <a:ext cx="1978660" cy="2787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50" spc="105" dirty="0">
                <a:solidFill>
                  <a:srgbClr val="FFFFFF"/>
                </a:solidFill>
                <a:latin typeface="Verdana"/>
                <a:cs typeface="Verdana"/>
              </a:rPr>
              <a:t>W</a:t>
            </a:r>
            <a:r>
              <a:rPr sz="1650" spc="2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1650" spc="25" dirty="0">
                <a:solidFill>
                  <a:srgbClr val="FFFFFF"/>
                </a:solidFill>
                <a:latin typeface="Verdana"/>
                <a:cs typeface="Verdana"/>
              </a:rPr>
              <a:t>b</a:t>
            </a:r>
            <a:r>
              <a:rPr sz="1650" spc="-2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650" spc="5" dirty="0">
                <a:solidFill>
                  <a:srgbClr val="FFFFFF"/>
                </a:solidFill>
                <a:latin typeface="Verdana"/>
                <a:cs typeface="Verdana"/>
              </a:rPr>
              <a:t>Devel</a:t>
            </a:r>
            <a:r>
              <a:rPr sz="1650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1650" spc="25" dirty="0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sz="1650" spc="30" dirty="0">
                <a:solidFill>
                  <a:srgbClr val="FFFFFF"/>
                </a:solidFill>
                <a:latin typeface="Verdana"/>
                <a:cs typeface="Verdana"/>
              </a:rPr>
              <a:t>ment</a:t>
            </a:r>
            <a:endParaRPr sz="1650" dirty="0">
              <a:latin typeface="Verdana"/>
              <a:cs typeface="Verdan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9141079" y="4848605"/>
            <a:ext cx="1527175" cy="292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50" spc="-125" dirty="0">
                <a:solidFill>
                  <a:srgbClr val="FFFFFF"/>
                </a:solidFill>
                <a:latin typeface="Verdana"/>
                <a:cs typeface="Verdana"/>
              </a:rPr>
              <a:t>GU</a:t>
            </a:r>
            <a:r>
              <a:rPr sz="1750" spc="-65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1750" spc="-20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750" spc="190" dirty="0">
                <a:solidFill>
                  <a:srgbClr val="FFFFFF"/>
                </a:solidFill>
                <a:latin typeface="Verdana"/>
                <a:cs typeface="Verdana"/>
              </a:rPr>
              <a:t>&amp;</a:t>
            </a:r>
            <a:r>
              <a:rPr sz="1750" spc="-2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750" spc="-35" dirty="0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sz="1750" spc="-4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1750" spc="65" dirty="0">
                <a:solidFill>
                  <a:srgbClr val="FFFFFF"/>
                </a:solidFill>
                <a:latin typeface="Verdana"/>
                <a:cs typeface="Verdana"/>
              </a:rPr>
              <a:t>MES</a:t>
            </a:r>
            <a:endParaRPr sz="1750">
              <a:latin typeface="Verdana"/>
              <a:cs typeface="Verdan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9366884" y="2721991"/>
            <a:ext cx="1976755" cy="2781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50" spc="40" dirty="0">
                <a:solidFill>
                  <a:srgbClr val="FFFFFF"/>
                </a:solidFill>
                <a:latin typeface="Verdana"/>
                <a:cs typeface="Verdana"/>
              </a:rPr>
              <a:t>Machine-Learning</a:t>
            </a:r>
            <a:endParaRPr sz="1650">
              <a:latin typeface="Verdana"/>
              <a:cs typeface="Verdan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369554" y="5901944"/>
            <a:ext cx="10280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25" dirty="0">
                <a:solidFill>
                  <a:srgbClr val="FFFFFF"/>
                </a:solidFill>
                <a:latin typeface="Verdana"/>
                <a:cs typeface="Verdana"/>
              </a:rPr>
              <a:t>Robotics</a:t>
            </a:r>
            <a:endParaRPr sz="1800">
              <a:latin typeface="Verdana"/>
              <a:cs typeface="Verdana"/>
            </a:endParaRPr>
          </a:p>
        </p:txBody>
      </p:sp>
      <p:pic>
        <p:nvPicPr>
          <p:cNvPr id="18" name="Picture 2" descr="Hom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3915" y="419998"/>
            <a:ext cx="1140515" cy="593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52731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49552" y="341376"/>
            <a:ext cx="7947659" cy="6170676"/>
          </a:xfrm>
          <a:prstGeom prst="rect">
            <a:avLst/>
          </a:prstGeom>
        </p:spPr>
      </p:pic>
      <p:pic>
        <p:nvPicPr>
          <p:cNvPr id="6" name="Picture 2" descr="Hom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0" y="304800"/>
            <a:ext cx="1140515" cy="593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707237" y="2895092"/>
            <a:ext cx="10714355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spc="250" dirty="0"/>
              <a:t>M</a:t>
            </a:r>
            <a:r>
              <a:rPr sz="6000" spc="210" dirty="0"/>
              <a:t>Y</a:t>
            </a:r>
            <a:r>
              <a:rPr sz="6000" spc="-100" dirty="0"/>
              <a:t>T</a:t>
            </a:r>
            <a:r>
              <a:rPr sz="6000" spc="-110" dirty="0"/>
              <a:t>H</a:t>
            </a:r>
            <a:r>
              <a:rPr sz="6000" spc="-50" dirty="0"/>
              <a:t>S</a:t>
            </a:r>
            <a:r>
              <a:rPr sz="6000" spc="-434" dirty="0"/>
              <a:t> </a:t>
            </a:r>
            <a:r>
              <a:rPr sz="6000" spc="325" dirty="0"/>
              <a:t>&amp;</a:t>
            </a:r>
            <a:r>
              <a:rPr sz="6000" spc="-400" dirty="0"/>
              <a:t> </a:t>
            </a:r>
            <a:r>
              <a:rPr sz="6000" spc="-235" dirty="0"/>
              <a:t>M</a:t>
            </a:r>
            <a:r>
              <a:rPr sz="6000" spc="-114" dirty="0"/>
              <a:t>I</a:t>
            </a:r>
            <a:r>
              <a:rPr sz="6000" spc="-40" dirty="0"/>
              <a:t>S</a:t>
            </a:r>
            <a:r>
              <a:rPr sz="6000" spc="-130" dirty="0"/>
              <a:t>CONCEPTIONS</a:t>
            </a:r>
            <a:endParaRPr sz="6000"/>
          </a:p>
        </p:txBody>
      </p:sp>
      <p:pic>
        <p:nvPicPr>
          <p:cNvPr id="6" name="Picture 2" descr="Ho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0" y="304800"/>
            <a:ext cx="1140515" cy="593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18259" y="1124711"/>
            <a:ext cx="9520428" cy="4604004"/>
          </a:xfrm>
          <a:prstGeom prst="rect">
            <a:avLst/>
          </a:prstGeom>
        </p:spPr>
      </p:pic>
      <p:pic>
        <p:nvPicPr>
          <p:cNvPr id="6" name="Picture 2" descr="Hom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0" y="304800"/>
            <a:ext cx="1140515" cy="593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1240027" y="1314560"/>
            <a:ext cx="8390255" cy="3898265"/>
          </a:xfrm>
          <a:prstGeom prst="rect">
            <a:avLst/>
          </a:prstGeom>
        </p:spPr>
        <p:txBody>
          <a:bodyPr vert="horz" wrap="square" lIns="0" tIns="19939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57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spc="30" dirty="0">
                <a:solidFill>
                  <a:srgbClr val="001B6F"/>
                </a:solidFill>
                <a:latin typeface="Verdana"/>
                <a:cs typeface="Verdana"/>
              </a:rPr>
              <a:t>Pyth</a:t>
            </a:r>
            <a:r>
              <a:rPr sz="2400" spc="20" dirty="0">
                <a:solidFill>
                  <a:srgbClr val="001B6F"/>
                </a:solidFill>
                <a:latin typeface="Verdana"/>
                <a:cs typeface="Verdana"/>
              </a:rPr>
              <a:t>o</a:t>
            </a:r>
            <a:r>
              <a:rPr sz="2400" spc="10" dirty="0">
                <a:solidFill>
                  <a:srgbClr val="001B6F"/>
                </a:solidFill>
                <a:latin typeface="Verdana"/>
                <a:cs typeface="Verdana"/>
              </a:rPr>
              <a:t>n</a:t>
            </a:r>
            <a:r>
              <a:rPr sz="2400" spc="-300" dirty="0">
                <a:solidFill>
                  <a:srgbClr val="001B6F"/>
                </a:solidFill>
                <a:latin typeface="Verdana"/>
                <a:cs typeface="Verdana"/>
              </a:rPr>
              <a:t> </a:t>
            </a:r>
            <a:r>
              <a:rPr sz="2400" spc="-20" dirty="0">
                <a:solidFill>
                  <a:srgbClr val="001B6F"/>
                </a:solidFill>
                <a:latin typeface="Verdana"/>
                <a:cs typeface="Verdana"/>
              </a:rPr>
              <a:t>i</a:t>
            </a:r>
            <a:r>
              <a:rPr sz="2400" spc="-25" dirty="0">
                <a:solidFill>
                  <a:srgbClr val="001B6F"/>
                </a:solidFill>
                <a:latin typeface="Verdana"/>
                <a:cs typeface="Verdana"/>
              </a:rPr>
              <a:t>s</a:t>
            </a:r>
            <a:r>
              <a:rPr sz="2400" spc="-295" dirty="0">
                <a:solidFill>
                  <a:srgbClr val="001B6F"/>
                </a:solidFill>
                <a:latin typeface="Verdana"/>
                <a:cs typeface="Verdana"/>
              </a:rPr>
              <a:t> </a:t>
            </a:r>
            <a:r>
              <a:rPr sz="2400" spc="40" dirty="0">
                <a:solidFill>
                  <a:srgbClr val="001B6F"/>
                </a:solidFill>
                <a:latin typeface="Verdana"/>
                <a:cs typeface="Verdana"/>
              </a:rPr>
              <a:t>diffic</a:t>
            </a:r>
            <a:r>
              <a:rPr sz="2400" spc="55" dirty="0">
                <a:solidFill>
                  <a:srgbClr val="001B6F"/>
                </a:solidFill>
                <a:latin typeface="Verdana"/>
                <a:cs typeface="Verdana"/>
              </a:rPr>
              <a:t>u</a:t>
            </a:r>
            <a:r>
              <a:rPr sz="2400" spc="20" dirty="0">
                <a:solidFill>
                  <a:srgbClr val="001B6F"/>
                </a:solidFill>
                <a:latin typeface="Verdana"/>
                <a:cs typeface="Verdana"/>
              </a:rPr>
              <a:t>l</a:t>
            </a:r>
            <a:r>
              <a:rPr sz="2400" spc="40" dirty="0">
                <a:solidFill>
                  <a:srgbClr val="001B6F"/>
                </a:solidFill>
                <a:latin typeface="Verdana"/>
                <a:cs typeface="Verdana"/>
              </a:rPr>
              <a:t>t</a:t>
            </a:r>
            <a:r>
              <a:rPr sz="2400" spc="-280" dirty="0">
                <a:solidFill>
                  <a:srgbClr val="001B6F"/>
                </a:solidFill>
                <a:latin typeface="Verdana"/>
                <a:cs typeface="Verdana"/>
              </a:rPr>
              <a:t> </a:t>
            </a:r>
            <a:r>
              <a:rPr sz="2400" spc="-5" dirty="0">
                <a:solidFill>
                  <a:srgbClr val="001B6F"/>
                </a:solidFill>
                <a:latin typeface="Verdana"/>
                <a:cs typeface="Verdana"/>
              </a:rPr>
              <a:t>and</a:t>
            </a:r>
            <a:r>
              <a:rPr sz="2400" spc="-300" dirty="0">
                <a:solidFill>
                  <a:srgbClr val="001B6F"/>
                </a:solidFill>
                <a:latin typeface="Verdana"/>
                <a:cs typeface="Verdana"/>
              </a:rPr>
              <a:t> </a:t>
            </a:r>
            <a:r>
              <a:rPr sz="2400" spc="95" dirty="0">
                <a:solidFill>
                  <a:srgbClr val="001B6F"/>
                </a:solidFill>
                <a:latin typeface="Verdana"/>
                <a:cs typeface="Verdana"/>
              </a:rPr>
              <a:t>t</a:t>
            </a:r>
            <a:r>
              <a:rPr sz="2400" spc="-25" dirty="0">
                <a:solidFill>
                  <a:srgbClr val="001B6F"/>
                </a:solidFill>
                <a:latin typeface="Verdana"/>
                <a:cs typeface="Verdana"/>
              </a:rPr>
              <a:t>i</a:t>
            </a:r>
            <a:r>
              <a:rPr sz="2400" spc="-60" dirty="0">
                <a:solidFill>
                  <a:srgbClr val="001B6F"/>
                </a:solidFill>
                <a:latin typeface="Verdana"/>
                <a:cs typeface="Verdana"/>
              </a:rPr>
              <a:t>m</a:t>
            </a:r>
            <a:r>
              <a:rPr sz="2400" spc="-5" dirty="0">
                <a:solidFill>
                  <a:srgbClr val="001B6F"/>
                </a:solidFill>
                <a:latin typeface="Verdana"/>
                <a:cs typeface="Verdana"/>
              </a:rPr>
              <a:t>e</a:t>
            </a:r>
            <a:r>
              <a:rPr sz="2400" spc="80" dirty="0">
                <a:solidFill>
                  <a:srgbClr val="001B6F"/>
                </a:solidFill>
                <a:latin typeface="Verdana"/>
                <a:cs typeface="Verdana"/>
              </a:rPr>
              <a:t>-</a:t>
            </a:r>
            <a:r>
              <a:rPr sz="2400" spc="20" dirty="0">
                <a:solidFill>
                  <a:srgbClr val="001B6F"/>
                </a:solidFill>
                <a:latin typeface="Verdana"/>
                <a:cs typeface="Verdana"/>
              </a:rPr>
              <a:t>con</a:t>
            </a:r>
            <a:r>
              <a:rPr sz="2400" spc="5" dirty="0">
                <a:solidFill>
                  <a:srgbClr val="001B6F"/>
                </a:solidFill>
                <a:latin typeface="Verdana"/>
                <a:cs typeface="Verdana"/>
              </a:rPr>
              <a:t>s</a:t>
            </a:r>
            <a:r>
              <a:rPr sz="2400" spc="-25" dirty="0">
                <a:solidFill>
                  <a:srgbClr val="001B6F"/>
                </a:solidFill>
                <a:latin typeface="Verdana"/>
                <a:cs typeface="Verdana"/>
              </a:rPr>
              <a:t>um</a:t>
            </a:r>
            <a:r>
              <a:rPr sz="2400" spc="-30" dirty="0">
                <a:solidFill>
                  <a:srgbClr val="001B6F"/>
                </a:solidFill>
                <a:latin typeface="Verdana"/>
                <a:cs typeface="Verdana"/>
              </a:rPr>
              <a:t>ing</a:t>
            </a:r>
            <a:endParaRPr sz="2400" dirty="0">
              <a:latin typeface="Verdana"/>
              <a:cs typeface="Verdana"/>
            </a:endParaRPr>
          </a:p>
          <a:p>
            <a:pPr marL="355600" indent="-342900">
              <a:lnSpc>
                <a:spcPct val="100000"/>
              </a:lnSpc>
              <a:spcBef>
                <a:spcPts val="147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spc="-130" dirty="0">
                <a:solidFill>
                  <a:srgbClr val="001B6F"/>
                </a:solidFill>
                <a:latin typeface="Verdana"/>
                <a:cs typeface="Verdana"/>
              </a:rPr>
              <a:t>It</a:t>
            </a:r>
            <a:r>
              <a:rPr sz="2400" spc="-300" dirty="0">
                <a:solidFill>
                  <a:srgbClr val="001B6F"/>
                </a:solidFill>
                <a:latin typeface="Verdana"/>
                <a:cs typeface="Verdana"/>
              </a:rPr>
              <a:t> </a:t>
            </a:r>
            <a:r>
              <a:rPr sz="2400" spc="-20" dirty="0">
                <a:solidFill>
                  <a:srgbClr val="001B6F"/>
                </a:solidFill>
                <a:latin typeface="Verdana"/>
                <a:cs typeface="Verdana"/>
              </a:rPr>
              <a:t>is</a:t>
            </a:r>
            <a:r>
              <a:rPr sz="2400" spc="-295" dirty="0">
                <a:solidFill>
                  <a:srgbClr val="001B6F"/>
                </a:solidFill>
                <a:latin typeface="Verdana"/>
                <a:cs typeface="Verdana"/>
              </a:rPr>
              <a:t> </a:t>
            </a:r>
            <a:r>
              <a:rPr sz="2400" spc="-30" dirty="0">
                <a:solidFill>
                  <a:srgbClr val="001B6F"/>
                </a:solidFill>
                <a:latin typeface="Verdana"/>
                <a:cs typeface="Verdana"/>
              </a:rPr>
              <a:t>a</a:t>
            </a:r>
            <a:r>
              <a:rPr sz="2400" spc="-300" dirty="0">
                <a:solidFill>
                  <a:srgbClr val="001B6F"/>
                </a:solidFill>
                <a:latin typeface="Verdana"/>
                <a:cs typeface="Verdana"/>
              </a:rPr>
              <a:t> </a:t>
            </a:r>
            <a:r>
              <a:rPr sz="2400" spc="-30" dirty="0">
                <a:solidFill>
                  <a:srgbClr val="001B6F"/>
                </a:solidFill>
                <a:latin typeface="Verdana"/>
                <a:cs typeface="Verdana"/>
              </a:rPr>
              <a:t>skill</a:t>
            </a:r>
            <a:r>
              <a:rPr sz="2400" spc="-295" dirty="0">
                <a:solidFill>
                  <a:srgbClr val="001B6F"/>
                </a:solidFill>
                <a:latin typeface="Verdana"/>
                <a:cs typeface="Verdana"/>
              </a:rPr>
              <a:t> </a:t>
            </a:r>
            <a:r>
              <a:rPr sz="2400" spc="70" dirty="0">
                <a:solidFill>
                  <a:srgbClr val="001B6F"/>
                </a:solidFill>
                <a:latin typeface="Verdana"/>
                <a:cs typeface="Verdana"/>
              </a:rPr>
              <a:t>for</a:t>
            </a:r>
            <a:r>
              <a:rPr sz="2400" spc="-295" dirty="0">
                <a:solidFill>
                  <a:srgbClr val="001B6F"/>
                </a:solidFill>
                <a:latin typeface="Verdana"/>
                <a:cs typeface="Verdana"/>
              </a:rPr>
              <a:t> </a:t>
            </a:r>
            <a:r>
              <a:rPr sz="2400" spc="-5" dirty="0">
                <a:solidFill>
                  <a:srgbClr val="001B6F"/>
                </a:solidFill>
                <a:latin typeface="Verdana"/>
                <a:cs typeface="Verdana"/>
              </a:rPr>
              <a:t>smart</a:t>
            </a:r>
            <a:r>
              <a:rPr sz="2400" spc="-315" dirty="0">
                <a:solidFill>
                  <a:srgbClr val="001B6F"/>
                </a:solidFill>
                <a:latin typeface="Verdana"/>
                <a:cs typeface="Verdana"/>
              </a:rPr>
              <a:t> </a:t>
            </a:r>
            <a:r>
              <a:rPr sz="2400" spc="5" dirty="0">
                <a:solidFill>
                  <a:srgbClr val="001B6F"/>
                </a:solidFill>
                <a:latin typeface="Verdana"/>
                <a:cs typeface="Verdana"/>
              </a:rPr>
              <a:t>people</a:t>
            </a:r>
            <a:r>
              <a:rPr sz="2400" spc="-295" dirty="0">
                <a:solidFill>
                  <a:srgbClr val="001B6F"/>
                </a:solidFill>
                <a:latin typeface="Verdana"/>
                <a:cs typeface="Verdana"/>
              </a:rPr>
              <a:t> </a:t>
            </a:r>
            <a:r>
              <a:rPr sz="2400" spc="70" dirty="0">
                <a:solidFill>
                  <a:srgbClr val="001B6F"/>
                </a:solidFill>
                <a:latin typeface="Verdana"/>
                <a:cs typeface="Verdana"/>
              </a:rPr>
              <a:t>who</a:t>
            </a:r>
            <a:r>
              <a:rPr sz="2400" spc="-300" dirty="0">
                <a:solidFill>
                  <a:srgbClr val="001B6F"/>
                </a:solidFill>
                <a:latin typeface="Verdana"/>
                <a:cs typeface="Verdana"/>
              </a:rPr>
              <a:t> </a:t>
            </a:r>
            <a:r>
              <a:rPr sz="2400" spc="-15" dirty="0">
                <a:solidFill>
                  <a:srgbClr val="001B6F"/>
                </a:solidFill>
                <a:latin typeface="Verdana"/>
                <a:cs typeface="Verdana"/>
              </a:rPr>
              <a:t>are</a:t>
            </a:r>
            <a:r>
              <a:rPr sz="2400" spc="-300" dirty="0">
                <a:solidFill>
                  <a:srgbClr val="001B6F"/>
                </a:solidFill>
                <a:latin typeface="Verdana"/>
                <a:cs typeface="Verdana"/>
              </a:rPr>
              <a:t> </a:t>
            </a:r>
            <a:r>
              <a:rPr sz="2400" spc="-25" dirty="0">
                <a:solidFill>
                  <a:srgbClr val="001B6F"/>
                </a:solidFill>
                <a:latin typeface="Verdana"/>
                <a:cs typeface="Verdana"/>
              </a:rPr>
              <a:t>amazing</a:t>
            </a:r>
            <a:r>
              <a:rPr sz="2400" spc="-310" dirty="0">
                <a:solidFill>
                  <a:srgbClr val="001B6F"/>
                </a:solidFill>
                <a:latin typeface="Verdana"/>
                <a:cs typeface="Verdana"/>
              </a:rPr>
              <a:t> </a:t>
            </a:r>
            <a:r>
              <a:rPr sz="2400" spc="30" dirty="0">
                <a:solidFill>
                  <a:srgbClr val="001B6F"/>
                </a:solidFill>
                <a:latin typeface="Verdana"/>
                <a:cs typeface="Verdana"/>
              </a:rPr>
              <a:t>at</a:t>
            </a:r>
            <a:r>
              <a:rPr sz="2400" spc="-300" dirty="0">
                <a:solidFill>
                  <a:srgbClr val="001B6F"/>
                </a:solidFill>
                <a:latin typeface="Verdana"/>
                <a:cs typeface="Verdana"/>
              </a:rPr>
              <a:t> </a:t>
            </a:r>
            <a:r>
              <a:rPr sz="2400" spc="80" dirty="0">
                <a:solidFill>
                  <a:srgbClr val="001B6F"/>
                </a:solidFill>
                <a:latin typeface="Verdana"/>
                <a:cs typeface="Verdana"/>
              </a:rPr>
              <a:t>Maths</a:t>
            </a:r>
            <a:endParaRPr sz="2400" dirty="0">
              <a:latin typeface="Verdana"/>
              <a:cs typeface="Verdana"/>
            </a:endParaRPr>
          </a:p>
          <a:p>
            <a:pPr marL="355600" indent="-342900">
              <a:lnSpc>
                <a:spcPct val="100000"/>
              </a:lnSpc>
              <a:spcBef>
                <a:spcPts val="148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spc="75" dirty="0">
                <a:solidFill>
                  <a:srgbClr val="001B6F"/>
                </a:solidFill>
                <a:latin typeface="Verdana"/>
                <a:cs typeface="Verdana"/>
              </a:rPr>
              <a:t>Not</a:t>
            </a:r>
            <a:r>
              <a:rPr sz="2400" spc="-295" dirty="0">
                <a:solidFill>
                  <a:srgbClr val="001B6F"/>
                </a:solidFill>
                <a:latin typeface="Verdana"/>
                <a:cs typeface="Verdana"/>
              </a:rPr>
              <a:t> </a:t>
            </a:r>
            <a:r>
              <a:rPr sz="2400" spc="-5" dirty="0">
                <a:solidFill>
                  <a:srgbClr val="001B6F"/>
                </a:solidFill>
                <a:latin typeface="Verdana"/>
                <a:cs typeface="Verdana"/>
              </a:rPr>
              <a:t>compiled</a:t>
            </a:r>
            <a:r>
              <a:rPr sz="2400" spc="-300" dirty="0">
                <a:solidFill>
                  <a:srgbClr val="001B6F"/>
                </a:solidFill>
                <a:latin typeface="Verdana"/>
                <a:cs typeface="Verdana"/>
              </a:rPr>
              <a:t> </a:t>
            </a:r>
            <a:r>
              <a:rPr sz="2400" spc="-5" dirty="0">
                <a:solidFill>
                  <a:srgbClr val="001B6F"/>
                </a:solidFill>
                <a:latin typeface="Verdana"/>
                <a:cs typeface="Verdana"/>
              </a:rPr>
              <a:t>and</a:t>
            </a:r>
            <a:r>
              <a:rPr sz="2400" spc="-305" dirty="0">
                <a:solidFill>
                  <a:srgbClr val="001B6F"/>
                </a:solidFill>
                <a:latin typeface="Verdana"/>
                <a:cs typeface="Verdana"/>
              </a:rPr>
              <a:t> </a:t>
            </a:r>
            <a:r>
              <a:rPr sz="2400" spc="-5" dirty="0">
                <a:solidFill>
                  <a:srgbClr val="001B6F"/>
                </a:solidFill>
                <a:latin typeface="Verdana"/>
                <a:cs typeface="Verdana"/>
              </a:rPr>
              <a:t>used</a:t>
            </a:r>
            <a:r>
              <a:rPr sz="2400" spc="-305" dirty="0">
                <a:solidFill>
                  <a:srgbClr val="001B6F"/>
                </a:solidFill>
                <a:latin typeface="Verdana"/>
                <a:cs typeface="Verdana"/>
              </a:rPr>
              <a:t> </a:t>
            </a:r>
            <a:r>
              <a:rPr sz="2400" dirty="0">
                <a:solidFill>
                  <a:srgbClr val="001B6F"/>
                </a:solidFill>
                <a:latin typeface="Verdana"/>
                <a:cs typeface="Verdana"/>
              </a:rPr>
              <a:t>only</a:t>
            </a:r>
            <a:r>
              <a:rPr sz="2400" spc="-295" dirty="0">
                <a:solidFill>
                  <a:srgbClr val="001B6F"/>
                </a:solidFill>
                <a:latin typeface="Verdana"/>
                <a:cs typeface="Verdana"/>
              </a:rPr>
              <a:t> </a:t>
            </a:r>
            <a:r>
              <a:rPr sz="2400" spc="70" dirty="0">
                <a:solidFill>
                  <a:srgbClr val="001B6F"/>
                </a:solidFill>
                <a:latin typeface="Verdana"/>
                <a:cs typeface="Verdana"/>
              </a:rPr>
              <a:t>for</a:t>
            </a:r>
            <a:r>
              <a:rPr sz="2400" spc="-300" dirty="0">
                <a:solidFill>
                  <a:srgbClr val="001B6F"/>
                </a:solidFill>
                <a:latin typeface="Verdana"/>
                <a:cs typeface="Verdana"/>
              </a:rPr>
              <a:t> </a:t>
            </a:r>
            <a:r>
              <a:rPr sz="2400" spc="-5" dirty="0">
                <a:solidFill>
                  <a:srgbClr val="001B6F"/>
                </a:solidFill>
                <a:latin typeface="Verdana"/>
                <a:cs typeface="Verdana"/>
              </a:rPr>
              <a:t>scripting</a:t>
            </a:r>
            <a:endParaRPr sz="2400" dirty="0">
              <a:latin typeface="Verdana"/>
              <a:cs typeface="Verdana"/>
            </a:endParaRPr>
          </a:p>
          <a:p>
            <a:pPr marL="355600" indent="-342900">
              <a:lnSpc>
                <a:spcPct val="100000"/>
              </a:lnSpc>
              <a:spcBef>
                <a:spcPts val="147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spc="30" dirty="0">
                <a:solidFill>
                  <a:srgbClr val="001B6F"/>
                </a:solidFill>
                <a:latin typeface="Verdana"/>
                <a:cs typeface="Verdana"/>
              </a:rPr>
              <a:t>Pyth</a:t>
            </a:r>
            <a:r>
              <a:rPr sz="2400" spc="20" dirty="0">
                <a:solidFill>
                  <a:srgbClr val="001B6F"/>
                </a:solidFill>
                <a:latin typeface="Verdana"/>
                <a:cs typeface="Verdana"/>
              </a:rPr>
              <a:t>o</a:t>
            </a:r>
            <a:r>
              <a:rPr sz="2400" spc="10" dirty="0">
                <a:solidFill>
                  <a:srgbClr val="001B6F"/>
                </a:solidFill>
                <a:latin typeface="Verdana"/>
                <a:cs typeface="Verdana"/>
              </a:rPr>
              <a:t>n</a:t>
            </a:r>
            <a:r>
              <a:rPr sz="2400" spc="-300" dirty="0">
                <a:solidFill>
                  <a:srgbClr val="001B6F"/>
                </a:solidFill>
                <a:latin typeface="Verdana"/>
                <a:cs typeface="Verdana"/>
              </a:rPr>
              <a:t> </a:t>
            </a:r>
            <a:r>
              <a:rPr sz="2400" spc="-20" dirty="0">
                <a:solidFill>
                  <a:srgbClr val="001B6F"/>
                </a:solidFill>
                <a:latin typeface="Verdana"/>
                <a:cs typeface="Verdana"/>
              </a:rPr>
              <a:t>i</a:t>
            </a:r>
            <a:r>
              <a:rPr sz="2400" spc="-25" dirty="0">
                <a:solidFill>
                  <a:srgbClr val="001B6F"/>
                </a:solidFill>
                <a:latin typeface="Verdana"/>
                <a:cs typeface="Verdana"/>
              </a:rPr>
              <a:t>s</a:t>
            </a:r>
            <a:r>
              <a:rPr sz="2400" spc="-295" dirty="0">
                <a:solidFill>
                  <a:srgbClr val="001B6F"/>
                </a:solidFill>
                <a:latin typeface="Verdana"/>
                <a:cs typeface="Verdana"/>
              </a:rPr>
              <a:t> </a:t>
            </a:r>
            <a:r>
              <a:rPr sz="2400" dirty="0">
                <a:solidFill>
                  <a:srgbClr val="001B6F"/>
                </a:solidFill>
                <a:latin typeface="Verdana"/>
                <a:cs typeface="Verdana"/>
              </a:rPr>
              <a:t>slo</a:t>
            </a:r>
            <a:r>
              <a:rPr sz="2400" spc="165" dirty="0">
                <a:solidFill>
                  <a:srgbClr val="001B6F"/>
                </a:solidFill>
                <a:latin typeface="Verdana"/>
                <a:cs typeface="Verdana"/>
              </a:rPr>
              <a:t>w</a:t>
            </a:r>
            <a:endParaRPr sz="2400" dirty="0">
              <a:latin typeface="Verdana"/>
              <a:cs typeface="Verdana"/>
            </a:endParaRPr>
          </a:p>
          <a:p>
            <a:pPr marL="355600" indent="-342900">
              <a:lnSpc>
                <a:spcPct val="100000"/>
              </a:lnSpc>
              <a:spcBef>
                <a:spcPts val="148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spc="5" dirty="0">
                <a:solidFill>
                  <a:srgbClr val="001B6F"/>
                </a:solidFill>
                <a:latin typeface="Verdana"/>
                <a:cs typeface="Verdana"/>
              </a:rPr>
              <a:t>P</a:t>
            </a:r>
            <a:r>
              <a:rPr sz="2400" dirty="0">
                <a:solidFill>
                  <a:srgbClr val="001B6F"/>
                </a:solidFill>
                <a:latin typeface="Verdana"/>
                <a:cs typeface="Verdana"/>
              </a:rPr>
              <a:t>y</a:t>
            </a:r>
            <a:r>
              <a:rPr sz="2400" spc="45" dirty="0">
                <a:solidFill>
                  <a:srgbClr val="001B6F"/>
                </a:solidFill>
                <a:latin typeface="Verdana"/>
                <a:cs typeface="Verdana"/>
              </a:rPr>
              <a:t>th</a:t>
            </a:r>
            <a:r>
              <a:rPr sz="2400" spc="50" dirty="0">
                <a:solidFill>
                  <a:srgbClr val="001B6F"/>
                </a:solidFill>
                <a:latin typeface="Verdana"/>
                <a:cs typeface="Verdana"/>
              </a:rPr>
              <a:t>o</a:t>
            </a:r>
            <a:r>
              <a:rPr sz="2400" spc="10" dirty="0">
                <a:solidFill>
                  <a:srgbClr val="001B6F"/>
                </a:solidFill>
                <a:latin typeface="Verdana"/>
                <a:cs typeface="Verdana"/>
              </a:rPr>
              <a:t>n</a:t>
            </a:r>
            <a:r>
              <a:rPr sz="2400" spc="-300" dirty="0">
                <a:solidFill>
                  <a:srgbClr val="001B6F"/>
                </a:solidFill>
                <a:latin typeface="Verdana"/>
                <a:cs typeface="Verdana"/>
              </a:rPr>
              <a:t> </a:t>
            </a:r>
            <a:r>
              <a:rPr sz="2400" spc="-20" dirty="0">
                <a:solidFill>
                  <a:srgbClr val="001B6F"/>
                </a:solidFill>
                <a:latin typeface="Verdana"/>
                <a:cs typeface="Verdana"/>
              </a:rPr>
              <a:t>i</a:t>
            </a:r>
            <a:r>
              <a:rPr sz="2400" spc="-25" dirty="0">
                <a:solidFill>
                  <a:srgbClr val="001B6F"/>
                </a:solidFill>
                <a:latin typeface="Verdana"/>
                <a:cs typeface="Verdana"/>
              </a:rPr>
              <a:t>s</a:t>
            </a:r>
            <a:r>
              <a:rPr sz="2400" spc="-300" dirty="0">
                <a:solidFill>
                  <a:srgbClr val="001B6F"/>
                </a:solidFill>
                <a:latin typeface="Verdana"/>
                <a:cs typeface="Verdana"/>
              </a:rPr>
              <a:t> </a:t>
            </a:r>
            <a:r>
              <a:rPr sz="2400" spc="30" dirty="0">
                <a:solidFill>
                  <a:srgbClr val="001B6F"/>
                </a:solidFill>
                <a:latin typeface="Verdana"/>
                <a:cs typeface="Verdana"/>
              </a:rPr>
              <a:t>n</a:t>
            </a:r>
            <a:r>
              <a:rPr sz="2400" spc="20" dirty="0">
                <a:solidFill>
                  <a:srgbClr val="001B6F"/>
                </a:solidFill>
                <a:latin typeface="Verdana"/>
                <a:cs typeface="Verdana"/>
              </a:rPr>
              <a:t>o</a:t>
            </a:r>
            <a:r>
              <a:rPr sz="2400" spc="90" dirty="0">
                <a:solidFill>
                  <a:srgbClr val="001B6F"/>
                </a:solidFill>
                <a:latin typeface="Verdana"/>
                <a:cs typeface="Verdana"/>
              </a:rPr>
              <a:t>t</a:t>
            </a:r>
            <a:r>
              <a:rPr sz="2400" spc="-295" dirty="0">
                <a:solidFill>
                  <a:srgbClr val="001B6F"/>
                </a:solidFill>
                <a:latin typeface="Verdana"/>
                <a:cs typeface="Verdana"/>
              </a:rPr>
              <a:t> </a:t>
            </a:r>
            <a:r>
              <a:rPr sz="2400" spc="80" dirty="0">
                <a:solidFill>
                  <a:srgbClr val="001B6F"/>
                </a:solidFill>
                <a:latin typeface="Verdana"/>
                <a:cs typeface="Verdana"/>
              </a:rPr>
              <a:t>f</a:t>
            </a:r>
            <a:r>
              <a:rPr sz="2400" spc="130" dirty="0">
                <a:solidFill>
                  <a:srgbClr val="001B6F"/>
                </a:solidFill>
                <a:latin typeface="Verdana"/>
                <a:cs typeface="Verdana"/>
              </a:rPr>
              <a:t>o</a:t>
            </a:r>
            <a:r>
              <a:rPr sz="2400" dirty="0">
                <a:solidFill>
                  <a:srgbClr val="001B6F"/>
                </a:solidFill>
                <a:latin typeface="Verdana"/>
                <a:cs typeface="Verdana"/>
              </a:rPr>
              <a:t>r</a:t>
            </a:r>
            <a:r>
              <a:rPr sz="2400" spc="-300" dirty="0">
                <a:solidFill>
                  <a:srgbClr val="001B6F"/>
                </a:solidFill>
                <a:latin typeface="Verdana"/>
                <a:cs typeface="Verdana"/>
              </a:rPr>
              <a:t> </a:t>
            </a:r>
            <a:r>
              <a:rPr sz="2400" spc="-20" dirty="0">
                <a:solidFill>
                  <a:srgbClr val="001B6F"/>
                </a:solidFill>
                <a:latin typeface="Verdana"/>
                <a:cs typeface="Verdana"/>
              </a:rPr>
              <a:t>big</a:t>
            </a:r>
            <a:r>
              <a:rPr sz="2400" spc="-300" dirty="0">
                <a:solidFill>
                  <a:srgbClr val="001B6F"/>
                </a:solidFill>
                <a:latin typeface="Verdana"/>
                <a:cs typeface="Verdana"/>
              </a:rPr>
              <a:t> </a:t>
            </a:r>
            <a:r>
              <a:rPr sz="2400" spc="-25" dirty="0">
                <a:solidFill>
                  <a:srgbClr val="001B6F"/>
                </a:solidFill>
                <a:latin typeface="Verdana"/>
                <a:cs typeface="Verdana"/>
              </a:rPr>
              <a:t>proje</a:t>
            </a:r>
            <a:r>
              <a:rPr sz="2400" spc="35" dirty="0">
                <a:solidFill>
                  <a:srgbClr val="001B6F"/>
                </a:solidFill>
                <a:latin typeface="Verdana"/>
                <a:cs typeface="Verdana"/>
              </a:rPr>
              <a:t>cts</a:t>
            </a:r>
            <a:endParaRPr sz="2400" dirty="0">
              <a:latin typeface="Verdana"/>
              <a:cs typeface="Verdana"/>
            </a:endParaRPr>
          </a:p>
          <a:p>
            <a:pPr marL="355600" indent="-342900">
              <a:lnSpc>
                <a:spcPct val="100000"/>
              </a:lnSpc>
              <a:spcBef>
                <a:spcPts val="147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spc="30" dirty="0">
                <a:solidFill>
                  <a:srgbClr val="001B6F"/>
                </a:solidFill>
                <a:latin typeface="Verdana"/>
                <a:cs typeface="Verdana"/>
              </a:rPr>
              <a:t>Pyth</a:t>
            </a:r>
            <a:r>
              <a:rPr sz="2400" spc="20" dirty="0">
                <a:solidFill>
                  <a:srgbClr val="001B6F"/>
                </a:solidFill>
                <a:latin typeface="Verdana"/>
                <a:cs typeface="Verdana"/>
              </a:rPr>
              <a:t>o</a:t>
            </a:r>
            <a:r>
              <a:rPr sz="2400" spc="10" dirty="0">
                <a:solidFill>
                  <a:srgbClr val="001B6F"/>
                </a:solidFill>
                <a:latin typeface="Verdana"/>
                <a:cs typeface="Verdana"/>
              </a:rPr>
              <a:t>n</a:t>
            </a:r>
            <a:r>
              <a:rPr sz="2400" spc="-300" dirty="0">
                <a:solidFill>
                  <a:srgbClr val="001B6F"/>
                </a:solidFill>
                <a:latin typeface="Verdana"/>
                <a:cs typeface="Verdana"/>
              </a:rPr>
              <a:t> </a:t>
            </a:r>
            <a:r>
              <a:rPr sz="2400" spc="-20" dirty="0">
                <a:solidFill>
                  <a:srgbClr val="001B6F"/>
                </a:solidFill>
                <a:latin typeface="Verdana"/>
                <a:cs typeface="Verdana"/>
              </a:rPr>
              <a:t>i</a:t>
            </a:r>
            <a:r>
              <a:rPr sz="2400" spc="-25" dirty="0">
                <a:solidFill>
                  <a:srgbClr val="001B6F"/>
                </a:solidFill>
                <a:latin typeface="Verdana"/>
                <a:cs typeface="Verdana"/>
              </a:rPr>
              <a:t>s</a:t>
            </a:r>
            <a:r>
              <a:rPr sz="2400" spc="-295" dirty="0">
                <a:solidFill>
                  <a:srgbClr val="001B6F"/>
                </a:solidFill>
                <a:latin typeface="Verdana"/>
                <a:cs typeface="Verdana"/>
              </a:rPr>
              <a:t> </a:t>
            </a:r>
            <a:r>
              <a:rPr sz="2400" spc="30" dirty="0">
                <a:solidFill>
                  <a:srgbClr val="001B6F"/>
                </a:solidFill>
                <a:latin typeface="Verdana"/>
                <a:cs typeface="Verdana"/>
              </a:rPr>
              <a:t>n</a:t>
            </a:r>
            <a:r>
              <a:rPr sz="2400" spc="15" dirty="0">
                <a:solidFill>
                  <a:srgbClr val="001B6F"/>
                </a:solidFill>
                <a:latin typeface="Verdana"/>
                <a:cs typeface="Verdana"/>
              </a:rPr>
              <a:t>o</a:t>
            </a:r>
            <a:r>
              <a:rPr sz="2400" spc="90" dirty="0">
                <a:solidFill>
                  <a:srgbClr val="001B6F"/>
                </a:solidFill>
                <a:latin typeface="Verdana"/>
                <a:cs typeface="Verdana"/>
              </a:rPr>
              <a:t>t</a:t>
            </a:r>
            <a:r>
              <a:rPr sz="2400" spc="-290" dirty="0">
                <a:solidFill>
                  <a:srgbClr val="001B6F"/>
                </a:solidFill>
                <a:latin typeface="Verdana"/>
                <a:cs typeface="Verdana"/>
              </a:rPr>
              <a:t> </a:t>
            </a:r>
            <a:r>
              <a:rPr sz="2400" spc="80" dirty="0">
                <a:solidFill>
                  <a:srgbClr val="001B6F"/>
                </a:solidFill>
                <a:latin typeface="Verdana"/>
                <a:cs typeface="Verdana"/>
              </a:rPr>
              <a:t>f</a:t>
            </a:r>
            <a:r>
              <a:rPr sz="2400" spc="130" dirty="0">
                <a:solidFill>
                  <a:srgbClr val="001B6F"/>
                </a:solidFill>
                <a:latin typeface="Verdana"/>
                <a:cs typeface="Verdana"/>
              </a:rPr>
              <a:t>o</a:t>
            </a:r>
            <a:r>
              <a:rPr sz="2400" dirty="0">
                <a:solidFill>
                  <a:srgbClr val="001B6F"/>
                </a:solidFill>
                <a:latin typeface="Verdana"/>
                <a:cs typeface="Verdana"/>
              </a:rPr>
              <a:t>r</a:t>
            </a:r>
            <a:r>
              <a:rPr sz="2400" spc="-300" dirty="0">
                <a:solidFill>
                  <a:srgbClr val="001B6F"/>
                </a:solidFill>
                <a:latin typeface="Verdana"/>
                <a:cs typeface="Verdana"/>
              </a:rPr>
              <a:t> </a:t>
            </a:r>
            <a:r>
              <a:rPr sz="2400" spc="-50" dirty="0">
                <a:solidFill>
                  <a:srgbClr val="001B6F"/>
                </a:solidFill>
                <a:latin typeface="Verdana"/>
                <a:cs typeface="Verdana"/>
              </a:rPr>
              <a:t>secure</a:t>
            </a:r>
            <a:r>
              <a:rPr sz="2400" spc="-30" dirty="0">
                <a:solidFill>
                  <a:srgbClr val="001B6F"/>
                </a:solidFill>
                <a:latin typeface="Verdana"/>
                <a:cs typeface="Verdana"/>
              </a:rPr>
              <a:t>,</a:t>
            </a:r>
            <a:r>
              <a:rPr sz="2400" spc="-295" dirty="0">
                <a:solidFill>
                  <a:srgbClr val="001B6F"/>
                </a:solidFill>
                <a:latin typeface="Verdana"/>
                <a:cs typeface="Verdana"/>
              </a:rPr>
              <a:t> </a:t>
            </a:r>
            <a:r>
              <a:rPr sz="2400" spc="10" dirty="0">
                <a:solidFill>
                  <a:srgbClr val="001B6F"/>
                </a:solidFill>
                <a:latin typeface="Verdana"/>
                <a:cs typeface="Verdana"/>
              </a:rPr>
              <a:t>c</a:t>
            </a:r>
            <a:r>
              <a:rPr sz="2400" spc="15" dirty="0">
                <a:solidFill>
                  <a:srgbClr val="001B6F"/>
                </a:solidFill>
                <a:latin typeface="Verdana"/>
                <a:cs typeface="Verdana"/>
              </a:rPr>
              <a:t>ri</a:t>
            </a:r>
            <a:r>
              <a:rPr sz="2400" spc="30" dirty="0">
                <a:solidFill>
                  <a:srgbClr val="001B6F"/>
                </a:solidFill>
                <a:latin typeface="Verdana"/>
                <a:cs typeface="Verdana"/>
              </a:rPr>
              <a:t>t</a:t>
            </a:r>
            <a:r>
              <a:rPr sz="2400" spc="-25" dirty="0">
                <a:solidFill>
                  <a:srgbClr val="001B6F"/>
                </a:solidFill>
                <a:latin typeface="Verdana"/>
                <a:cs typeface="Verdana"/>
              </a:rPr>
              <a:t>ica</a:t>
            </a:r>
            <a:r>
              <a:rPr sz="2400" spc="-10" dirty="0">
                <a:solidFill>
                  <a:srgbClr val="001B6F"/>
                </a:solidFill>
                <a:latin typeface="Verdana"/>
                <a:cs typeface="Verdana"/>
              </a:rPr>
              <a:t>l</a:t>
            </a:r>
            <a:r>
              <a:rPr sz="2400" spc="-290" dirty="0">
                <a:solidFill>
                  <a:srgbClr val="001B6F"/>
                </a:solidFill>
                <a:latin typeface="Verdana"/>
                <a:cs typeface="Verdana"/>
              </a:rPr>
              <a:t> </a:t>
            </a:r>
            <a:r>
              <a:rPr sz="2400" spc="-20" dirty="0">
                <a:solidFill>
                  <a:srgbClr val="001B6F"/>
                </a:solidFill>
                <a:latin typeface="Verdana"/>
                <a:cs typeface="Verdana"/>
              </a:rPr>
              <a:t>sy</a:t>
            </a:r>
            <a:r>
              <a:rPr sz="2400" spc="-25" dirty="0">
                <a:solidFill>
                  <a:srgbClr val="001B6F"/>
                </a:solidFill>
                <a:latin typeface="Verdana"/>
                <a:cs typeface="Verdana"/>
              </a:rPr>
              <a:t>s</a:t>
            </a:r>
            <a:r>
              <a:rPr sz="2400" spc="20" dirty="0">
                <a:solidFill>
                  <a:srgbClr val="001B6F"/>
                </a:solidFill>
                <a:latin typeface="Verdana"/>
                <a:cs typeface="Verdana"/>
              </a:rPr>
              <a:t>t</a:t>
            </a:r>
            <a:r>
              <a:rPr sz="2400" spc="50" dirty="0">
                <a:solidFill>
                  <a:srgbClr val="001B6F"/>
                </a:solidFill>
                <a:latin typeface="Verdana"/>
                <a:cs typeface="Verdana"/>
              </a:rPr>
              <a:t>e</a:t>
            </a:r>
            <a:r>
              <a:rPr sz="2400" spc="-35" dirty="0">
                <a:solidFill>
                  <a:srgbClr val="001B6F"/>
                </a:solidFill>
                <a:latin typeface="Verdana"/>
                <a:cs typeface="Verdana"/>
              </a:rPr>
              <a:t>ms</a:t>
            </a:r>
            <a:endParaRPr sz="2400" dirty="0">
              <a:latin typeface="Verdana"/>
              <a:cs typeface="Verdana"/>
            </a:endParaRPr>
          </a:p>
          <a:p>
            <a:pPr marL="355600" indent="-342900">
              <a:lnSpc>
                <a:spcPct val="100000"/>
              </a:lnSpc>
              <a:spcBef>
                <a:spcPts val="147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spc="30" dirty="0">
                <a:solidFill>
                  <a:srgbClr val="001B6F"/>
                </a:solidFill>
                <a:latin typeface="Verdana"/>
                <a:cs typeface="Verdana"/>
              </a:rPr>
              <a:t>Pyth</a:t>
            </a:r>
            <a:r>
              <a:rPr sz="2400" spc="20" dirty="0">
                <a:solidFill>
                  <a:srgbClr val="001B6F"/>
                </a:solidFill>
                <a:latin typeface="Verdana"/>
                <a:cs typeface="Verdana"/>
              </a:rPr>
              <a:t>o</a:t>
            </a:r>
            <a:r>
              <a:rPr sz="2400" spc="10" dirty="0">
                <a:solidFill>
                  <a:srgbClr val="001B6F"/>
                </a:solidFill>
                <a:latin typeface="Verdana"/>
                <a:cs typeface="Verdana"/>
              </a:rPr>
              <a:t>n</a:t>
            </a:r>
            <a:r>
              <a:rPr sz="2400" spc="-300" dirty="0">
                <a:solidFill>
                  <a:srgbClr val="001B6F"/>
                </a:solidFill>
                <a:latin typeface="Verdana"/>
                <a:cs typeface="Verdana"/>
              </a:rPr>
              <a:t> </a:t>
            </a:r>
            <a:r>
              <a:rPr sz="2400" spc="-25" dirty="0">
                <a:solidFill>
                  <a:srgbClr val="001B6F"/>
                </a:solidFill>
                <a:latin typeface="Verdana"/>
                <a:cs typeface="Verdana"/>
              </a:rPr>
              <a:t>l</a:t>
            </a:r>
            <a:r>
              <a:rPr sz="2400" spc="-35" dirty="0">
                <a:solidFill>
                  <a:srgbClr val="001B6F"/>
                </a:solidFill>
                <a:latin typeface="Verdana"/>
                <a:cs typeface="Verdana"/>
              </a:rPr>
              <a:t>a</a:t>
            </a:r>
            <a:r>
              <a:rPr sz="2400" spc="-10" dirty="0">
                <a:solidFill>
                  <a:srgbClr val="001B6F"/>
                </a:solidFill>
                <a:latin typeface="Verdana"/>
                <a:cs typeface="Verdana"/>
              </a:rPr>
              <a:t>cks</a:t>
            </a:r>
            <a:r>
              <a:rPr sz="2400" spc="-300" dirty="0">
                <a:solidFill>
                  <a:srgbClr val="001B6F"/>
                </a:solidFill>
                <a:latin typeface="Verdana"/>
                <a:cs typeface="Verdana"/>
              </a:rPr>
              <a:t> </a:t>
            </a:r>
            <a:r>
              <a:rPr sz="2400" spc="10" dirty="0">
                <a:solidFill>
                  <a:srgbClr val="001B6F"/>
                </a:solidFill>
                <a:latin typeface="Verdana"/>
                <a:cs typeface="Verdana"/>
              </a:rPr>
              <a:t>supp</a:t>
            </a:r>
            <a:r>
              <a:rPr sz="2400" dirty="0">
                <a:solidFill>
                  <a:srgbClr val="001B6F"/>
                </a:solidFill>
                <a:latin typeface="Verdana"/>
                <a:cs typeface="Verdana"/>
              </a:rPr>
              <a:t>o</a:t>
            </a:r>
            <a:r>
              <a:rPr sz="2400" spc="40" dirty="0">
                <a:solidFill>
                  <a:srgbClr val="001B6F"/>
                </a:solidFill>
                <a:latin typeface="Verdana"/>
                <a:cs typeface="Verdana"/>
              </a:rPr>
              <a:t>rt</a:t>
            </a:r>
            <a:endParaRPr sz="2400" dirty="0">
              <a:latin typeface="Verdana"/>
              <a:cs typeface="Verdana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8971788" y="3000755"/>
            <a:ext cx="2453640" cy="2444750"/>
            <a:chOff x="8971788" y="3000755"/>
            <a:chExt cx="2453640" cy="2444750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971788" y="3000755"/>
              <a:ext cx="2453640" cy="2444495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01328" y="3130295"/>
              <a:ext cx="2199131" cy="2189988"/>
            </a:xfrm>
            <a:prstGeom prst="rect">
              <a:avLst/>
            </a:prstGeom>
          </p:spPr>
        </p:pic>
      </p:grpSp>
      <p:pic>
        <p:nvPicPr>
          <p:cNvPr id="9" name="Picture 2" descr="Hom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0" y="304800"/>
            <a:ext cx="1140515" cy="593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195222" y="2408377"/>
            <a:ext cx="9797415" cy="1763395"/>
          </a:xfrm>
          <a:prstGeom prst="rect">
            <a:avLst/>
          </a:prstGeom>
        </p:spPr>
        <p:txBody>
          <a:bodyPr vert="horz" wrap="square" lIns="0" tIns="116205" rIns="0" bIns="0" rtlCol="0">
            <a:spAutoFit/>
          </a:bodyPr>
          <a:lstStyle/>
          <a:p>
            <a:pPr marL="12700" marR="5080" indent="909319">
              <a:lnSpc>
                <a:spcPts val="6480"/>
              </a:lnSpc>
              <a:spcBef>
                <a:spcPts val="915"/>
              </a:spcBef>
            </a:pPr>
            <a:r>
              <a:rPr sz="6000" spc="-350" dirty="0"/>
              <a:t>I</a:t>
            </a:r>
            <a:r>
              <a:rPr sz="6000" spc="-540" dirty="0"/>
              <a:t>N</a:t>
            </a:r>
            <a:r>
              <a:rPr sz="6000" spc="-40" dirty="0"/>
              <a:t>S</a:t>
            </a:r>
            <a:r>
              <a:rPr sz="6000" spc="-100" dirty="0"/>
              <a:t>TALLIN</a:t>
            </a:r>
            <a:r>
              <a:rPr sz="6000" spc="-114" dirty="0"/>
              <a:t>G</a:t>
            </a:r>
            <a:r>
              <a:rPr sz="6000" spc="-420" dirty="0"/>
              <a:t> </a:t>
            </a:r>
            <a:r>
              <a:rPr sz="6000" spc="-220" dirty="0">
                <a:solidFill>
                  <a:srgbClr val="FBEA04"/>
                </a:solidFill>
              </a:rPr>
              <a:t>P</a:t>
            </a:r>
            <a:r>
              <a:rPr sz="6000" spc="-210" dirty="0">
                <a:solidFill>
                  <a:srgbClr val="FBEA04"/>
                </a:solidFill>
              </a:rPr>
              <a:t>Y</a:t>
            </a:r>
            <a:r>
              <a:rPr sz="6000" spc="-100" dirty="0">
                <a:solidFill>
                  <a:srgbClr val="FBEA04"/>
                </a:solidFill>
              </a:rPr>
              <a:t>T</a:t>
            </a:r>
            <a:r>
              <a:rPr sz="6000" spc="-110" dirty="0">
                <a:solidFill>
                  <a:srgbClr val="FBEA04"/>
                </a:solidFill>
              </a:rPr>
              <a:t>H</a:t>
            </a:r>
            <a:r>
              <a:rPr sz="6000" spc="20" dirty="0">
                <a:solidFill>
                  <a:srgbClr val="FBEA04"/>
                </a:solidFill>
              </a:rPr>
              <a:t>ON  </a:t>
            </a:r>
            <a:r>
              <a:rPr sz="6000" spc="35" dirty="0"/>
              <a:t>O</a:t>
            </a:r>
            <a:r>
              <a:rPr sz="6000" spc="40" dirty="0"/>
              <a:t>N</a:t>
            </a:r>
            <a:r>
              <a:rPr sz="6000" spc="-380" dirty="0"/>
              <a:t> </a:t>
            </a:r>
            <a:r>
              <a:rPr sz="6000" spc="-254" dirty="0"/>
              <a:t>WI</a:t>
            </a:r>
            <a:r>
              <a:rPr sz="6000" spc="-240" dirty="0"/>
              <a:t>N</a:t>
            </a:r>
            <a:r>
              <a:rPr sz="6000" spc="-30" dirty="0"/>
              <a:t>DOW</a:t>
            </a:r>
            <a:r>
              <a:rPr sz="6000" spc="-20" dirty="0"/>
              <a:t>S</a:t>
            </a:r>
            <a:r>
              <a:rPr sz="6000" spc="-430" dirty="0"/>
              <a:t> </a:t>
            </a:r>
            <a:r>
              <a:rPr sz="6000" spc="505" dirty="0"/>
              <a:t>M</a:t>
            </a:r>
            <a:r>
              <a:rPr sz="6000" spc="405" dirty="0"/>
              <a:t>A</a:t>
            </a:r>
            <a:r>
              <a:rPr sz="6000" spc="-114" dirty="0"/>
              <a:t>C</a:t>
            </a:r>
            <a:r>
              <a:rPr sz="6000" spc="-120" dirty="0"/>
              <a:t>H</a:t>
            </a:r>
            <a:r>
              <a:rPr sz="6000" spc="-215" dirty="0"/>
              <a:t>INES</a:t>
            </a:r>
            <a:endParaRPr sz="6000"/>
          </a:p>
        </p:txBody>
      </p:sp>
      <p:pic>
        <p:nvPicPr>
          <p:cNvPr id="6" name="Picture 2" descr="Ho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0" y="304800"/>
            <a:ext cx="1140515" cy="593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33527" y="537463"/>
            <a:ext cx="580453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235" dirty="0">
                <a:solidFill>
                  <a:srgbClr val="001B6F"/>
                </a:solidFill>
              </a:rPr>
              <a:t>I</a:t>
            </a:r>
            <a:r>
              <a:rPr sz="4000" spc="-360" dirty="0">
                <a:solidFill>
                  <a:srgbClr val="001B6F"/>
                </a:solidFill>
              </a:rPr>
              <a:t>N</a:t>
            </a:r>
            <a:r>
              <a:rPr sz="4000" spc="-35" dirty="0">
                <a:solidFill>
                  <a:srgbClr val="001B6F"/>
                </a:solidFill>
              </a:rPr>
              <a:t>S</a:t>
            </a:r>
            <a:r>
              <a:rPr sz="4000" spc="-55" dirty="0">
                <a:solidFill>
                  <a:srgbClr val="001B6F"/>
                </a:solidFill>
              </a:rPr>
              <a:t>T</a:t>
            </a:r>
            <a:r>
              <a:rPr sz="4000" spc="-120" dirty="0">
                <a:solidFill>
                  <a:srgbClr val="001B6F"/>
                </a:solidFill>
              </a:rPr>
              <a:t>R</a:t>
            </a:r>
            <a:r>
              <a:rPr sz="4000" spc="-110" dirty="0">
                <a:solidFill>
                  <a:srgbClr val="001B6F"/>
                </a:solidFill>
              </a:rPr>
              <a:t>U</a:t>
            </a:r>
            <a:r>
              <a:rPr sz="4000" spc="-80" dirty="0">
                <a:solidFill>
                  <a:srgbClr val="001B6F"/>
                </a:solidFill>
              </a:rPr>
              <a:t>CT</a:t>
            </a:r>
            <a:r>
              <a:rPr sz="4000" spc="-75" dirty="0">
                <a:solidFill>
                  <a:srgbClr val="001B6F"/>
                </a:solidFill>
              </a:rPr>
              <a:t>O</a:t>
            </a:r>
            <a:r>
              <a:rPr sz="4000" spc="-260" dirty="0">
                <a:solidFill>
                  <a:srgbClr val="001B6F"/>
                </a:solidFill>
              </a:rPr>
              <a:t>R</a:t>
            </a:r>
            <a:r>
              <a:rPr sz="4000" spc="-290" dirty="0">
                <a:solidFill>
                  <a:srgbClr val="001B6F"/>
                </a:solidFill>
              </a:rPr>
              <a:t> </a:t>
            </a:r>
            <a:r>
              <a:rPr sz="4000" spc="-85" dirty="0">
                <a:solidFill>
                  <a:srgbClr val="001B6F"/>
                </a:solidFill>
              </a:rPr>
              <a:t>C</a:t>
            </a:r>
            <a:r>
              <a:rPr sz="4000" spc="-90" dirty="0">
                <a:solidFill>
                  <a:srgbClr val="001B6F"/>
                </a:solidFill>
              </a:rPr>
              <a:t>O</a:t>
            </a:r>
            <a:r>
              <a:rPr sz="4000" spc="35" dirty="0">
                <a:solidFill>
                  <a:srgbClr val="001B6F"/>
                </a:solidFill>
              </a:rPr>
              <a:t>N</a:t>
            </a:r>
            <a:r>
              <a:rPr sz="4000" spc="55" dirty="0">
                <a:solidFill>
                  <a:srgbClr val="001B6F"/>
                </a:solidFill>
              </a:rPr>
              <a:t>T</a:t>
            </a:r>
            <a:r>
              <a:rPr sz="4000" spc="100" dirty="0">
                <a:solidFill>
                  <a:srgbClr val="001B6F"/>
                </a:solidFill>
              </a:rPr>
              <a:t>A</a:t>
            </a:r>
            <a:r>
              <a:rPr sz="4000" spc="-85" dirty="0">
                <a:solidFill>
                  <a:srgbClr val="001B6F"/>
                </a:solidFill>
              </a:rPr>
              <a:t>C</a:t>
            </a:r>
            <a:r>
              <a:rPr sz="4000" spc="-70" dirty="0">
                <a:solidFill>
                  <a:srgbClr val="001B6F"/>
                </a:solidFill>
              </a:rPr>
              <a:t>T</a:t>
            </a:r>
            <a:endParaRPr sz="4000" dirty="0"/>
          </a:p>
        </p:txBody>
      </p:sp>
      <p:sp>
        <p:nvSpPr>
          <p:cNvPr id="5" name="object 5"/>
          <p:cNvSpPr txBox="1"/>
          <p:nvPr/>
        </p:nvSpPr>
        <p:spPr>
          <a:xfrm>
            <a:off x="647191" y="2162667"/>
            <a:ext cx="3924809" cy="1047723"/>
          </a:xfrm>
          <a:prstGeom prst="rect">
            <a:avLst/>
          </a:prstGeom>
        </p:spPr>
        <p:txBody>
          <a:bodyPr vert="horz" wrap="square" lIns="0" tIns="2171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710"/>
              </a:spcBef>
            </a:pPr>
            <a:r>
              <a:rPr lang="en-US" sz="2400" spc="-105" dirty="0" smtClean="0">
                <a:solidFill>
                  <a:srgbClr val="001B6F"/>
                </a:solidFill>
                <a:latin typeface="Verdana"/>
                <a:cs typeface="Verdana"/>
              </a:rPr>
              <a:t>Sajid Majeed</a:t>
            </a:r>
            <a:endParaRPr sz="2400" dirty="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265"/>
              </a:spcBef>
            </a:pPr>
            <a:r>
              <a:rPr sz="1900" spc="-75" dirty="0" smtClean="0">
                <a:solidFill>
                  <a:srgbClr val="FBEA04"/>
                </a:solidFill>
                <a:latin typeface="Verdana"/>
                <a:cs typeface="Verdana"/>
              </a:rPr>
              <a:t>(</a:t>
            </a:r>
            <a:r>
              <a:rPr lang="en-US" sz="1900" spc="-75" dirty="0" smtClean="0">
                <a:solidFill>
                  <a:srgbClr val="FBEA04"/>
                </a:solidFill>
                <a:latin typeface="Verdana"/>
                <a:cs typeface="Verdana"/>
              </a:rPr>
              <a:t>sajidmajeed.ist@gmail.com)</a:t>
            </a:r>
            <a:endParaRPr sz="1900" dirty="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47191" y="3618128"/>
            <a:ext cx="9321800" cy="1328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50000"/>
              </a:lnSpc>
              <a:spcBef>
                <a:spcPts val="100"/>
              </a:spcBef>
            </a:pPr>
            <a:r>
              <a:rPr sz="1900" spc="20" dirty="0">
                <a:solidFill>
                  <a:srgbClr val="001B6F"/>
                </a:solidFill>
                <a:latin typeface="Verdana"/>
                <a:cs typeface="Verdana"/>
              </a:rPr>
              <a:t>We</a:t>
            </a:r>
            <a:r>
              <a:rPr sz="1900" spc="-229" dirty="0">
                <a:solidFill>
                  <a:srgbClr val="001B6F"/>
                </a:solidFill>
                <a:latin typeface="Verdana"/>
                <a:cs typeface="Verdana"/>
              </a:rPr>
              <a:t> </a:t>
            </a:r>
            <a:r>
              <a:rPr sz="1900" spc="10" dirty="0">
                <a:solidFill>
                  <a:srgbClr val="001B6F"/>
                </a:solidFill>
                <a:latin typeface="Verdana"/>
                <a:cs typeface="Verdana"/>
              </a:rPr>
              <a:t>will</a:t>
            </a:r>
            <a:r>
              <a:rPr sz="1900" spc="-235" dirty="0">
                <a:solidFill>
                  <a:srgbClr val="001B6F"/>
                </a:solidFill>
                <a:latin typeface="Verdana"/>
                <a:cs typeface="Verdana"/>
              </a:rPr>
              <a:t> </a:t>
            </a:r>
            <a:r>
              <a:rPr sz="1900" spc="15" dirty="0">
                <a:solidFill>
                  <a:srgbClr val="001B6F"/>
                </a:solidFill>
                <a:latin typeface="Verdana"/>
                <a:cs typeface="Verdana"/>
              </a:rPr>
              <a:t>try</a:t>
            </a:r>
            <a:r>
              <a:rPr sz="1900" spc="-229" dirty="0">
                <a:solidFill>
                  <a:srgbClr val="001B6F"/>
                </a:solidFill>
                <a:latin typeface="Verdana"/>
                <a:cs typeface="Verdana"/>
              </a:rPr>
              <a:t> </a:t>
            </a:r>
            <a:r>
              <a:rPr sz="1900" spc="55" dirty="0">
                <a:solidFill>
                  <a:srgbClr val="001B6F"/>
                </a:solidFill>
                <a:latin typeface="Verdana"/>
                <a:cs typeface="Verdana"/>
              </a:rPr>
              <a:t>to</a:t>
            </a:r>
            <a:r>
              <a:rPr sz="1900" spc="-220" dirty="0">
                <a:solidFill>
                  <a:srgbClr val="001B6F"/>
                </a:solidFill>
                <a:latin typeface="Verdana"/>
                <a:cs typeface="Verdana"/>
              </a:rPr>
              <a:t> </a:t>
            </a:r>
            <a:r>
              <a:rPr sz="1900" spc="5" dirty="0">
                <a:solidFill>
                  <a:srgbClr val="001B6F"/>
                </a:solidFill>
                <a:latin typeface="Verdana"/>
                <a:cs typeface="Verdana"/>
              </a:rPr>
              <a:t>cater</a:t>
            </a:r>
            <a:r>
              <a:rPr sz="1900" spc="-235" dirty="0">
                <a:solidFill>
                  <a:srgbClr val="001B6F"/>
                </a:solidFill>
                <a:latin typeface="Verdana"/>
                <a:cs typeface="Verdana"/>
              </a:rPr>
              <a:t> </a:t>
            </a:r>
            <a:r>
              <a:rPr sz="1900" spc="55" dirty="0">
                <a:solidFill>
                  <a:srgbClr val="001B6F"/>
                </a:solidFill>
                <a:latin typeface="Verdana"/>
                <a:cs typeface="Verdana"/>
              </a:rPr>
              <a:t>to</a:t>
            </a:r>
            <a:r>
              <a:rPr sz="1900" spc="-225" dirty="0">
                <a:solidFill>
                  <a:srgbClr val="001B6F"/>
                </a:solidFill>
                <a:latin typeface="Verdana"/>
                <a:cs typeface="Verdana"/>
              </a:rPr>
              <a:t> </a:t>
            </a:r>
            <a:r>
              <a:rPr sz="1900" spc="-25" dirty="0">
                <a:solidFill>
                  <a:srgbClr val="001B6F"/>
                </a:solidFill>
                <a:latin typeface="Verdana"/>
                <a:cs typeface="Verdana"/>
              </a:rPr>
              <a:t>all</a:t>
            </a:r>
            <a:r>
              <a:rPr sz="1900" spc="-229" dirty="0">
                <a:solidFill>
                  <a:srgbClr val="001B6F"/>
                </a:solidFill>
                <a:latin typeface="Verdana"/>
                <a:cs typeface="Verdana"/>
              </a:rPr>
              <a:t> </a:t>
            </a:r>
            <a:r>
              <a:rPr sz="1900" spc="-5" dirty="0">
                <a:solidFill>
                  <a:srgbClr val="001B6F"/>
                </a:solidFill>
                <a:latin typeface="Verdana"/>
                <a:cs typeface="Verdana"/>
              </a:rPr>
              <a:t>queries</a:t>
            </a:r>
            <a:r>
              <a:rPr sz="1900" spc="-235" dirty="0">
                <a:solidFill>
                  <a:srgbClr val="001B6F"/>
                </a:solidFill>
                <a:latin typeface="Verdana"/>
                <a:cs typeface="Verdana"/>
              </a:rPr>
              <a:t> </a:t>
            </a:r>
            <a:r>
              <a:rPr sz="1900" spc="25" dirty="0">
                <a:solidFill>
                  <a:srgbClr val="001B6F"/>
                </a:solidFill>
                <a:latin typeface="Verdana"/>
                <a:cs typeface="Verdana"/>
              </a:rPr>
              <a:t>within</a:t>
            </a:r>
            <a:r>
              <a:rPr sz="1900" spc="-220" dirty="0">
                <a:solidFill>
                  <a:srgbClr val="001B6F"/>
                </a:solidFill>
                <a:latin typeface="Verdana"/>
                <a:cs typeface="Verdana"/>
              </a:rPr>
              <a:t> </a:t>
            </a:r>
            <a:r>
              <a:rPr sz="1900" spc="-15" dirty="0">
                <a:solidFill>
                  <a:srgbClr val="001B6F"/>
                </a:solidFill>
                <a:latin typeface="Verdana"/>
                <a:cs typeface="Verdana"/>
              </a:rPr>
              <a:t>class</a:t>
            </a:r>
            <a:r>
              <a:rPr sz="1900" spc="-225" dirty="0">
                <a:solidFill>
                  <a:srgbClr val="001B6F"/>
                </a:solidFill>
                <a:latin typeface="Verdana"/>
                <a:cs typeface="Verdana"/>
              </a:rPr>
              <a:t> </a:t>
            </a:r>
            <a:r>
              <a:rPr sz="1900" spc="-40" dirty="0">
                <a:solidFill>
                  <a:srgbClr val="001B6F"/>
                </a:solidFill>
                <a:latin typeface="Verdana"/>
                <a:cs typeface="Verdana"/>
              </a:rPr>
              <a:t>timings,</a:t>
            </a:r>
            <a:r>
              <a:rPr sz="1900" spc="-220" dirty="0">
                <a:solidFill>
                  <a:srgbClr val="001B6F"/>
                </a:solidFill>
                <a:latin typeface="Verdana"/>
                <a:cs typeface="Verdana"/>
              </a:rPr>
              <a:t> </a:t>
            </a:r>
            <a:r>
              <a:rPr sz="1900" spc="30" dirty="0">
                <a:solidFill>
                  <a:srgbClr val="001B6F"/>
                </a:solidFill>
                <a:latin typeface="Verdana"/>
                <a:cs typeface="Verdana"/>
              </a:rPr>
              <a:t>but</a:t>
            </a:r>
            <a:r>
              <a:rPr sz="1900" spc="-235" dirty="0">
                <a:solidFill>
                  <a:srgbClr val="001B6F"/>
                </a:solidFill>
                <a:latin typeface="Verdana"/>
                <a:cs typeface="Verdana"/>
              </a:rPr>
              <a:t> </a:t>
            </a:r>
            <a:r>
              <a:rPr sz="1900" spc="50" dirty="0">
                <a:solidFill>
                  <a:srgbClr val="001B6F"/>
                </a:solidFill>
                <a:latin typeface="Verdana"/>
                <a:cs typeface="Verdana"/>
              </a:rPr>
              <a:t>if</a:t>
            </a:r>
            <a:r>
              <a:rPr sz="1900" spc="-229" dirty="0">
                <a:solidFill>
                  <a:srgbClr val="001B6F"/>
                </a:solidFill>
                <a:latin typeface="Verdana"/>
                <a:cs typeface="Verdana"/>
              </a:rPr>
              <a:t> </a:t>
            </a:r>
            <a:r>
              <a:rPr sz="1900" spc="10" dirty="0">
                <a:solidFill>
                  <a:srgbClr val="001B6F"/>
                </a:solidFill>
                <a:latin typeface="Verdana"/>
                <a:cs typeface="Verdana"/>
              </a:rPr>
              <a:t>you</a:t>
            </a:r>
            <a:r>
              <a:rPr sz="1900" spc="-220" dirty="0">
                <a:solidFill>
                  <a:srgbClr val="001B6F"/>
                </a:solidFill>
                <a:latin typeface="Verdana"/>
                <a:cs typeface="Verdana"/>
              </a:rPr>
              <a:t> </a:t>
            </a:r>
            <a:r>
              <a:rPr sz="1900" spc="15" dirty="0">
                <a:solidFill>
                  <a:srgbClr val="001B6F"/>
                </a:solidFill>
                <a:latin typeface="Verdana"/>
                <a:cs typeface="Verdana"/>
              </a:rPr>
              <a:t>feel</a:t>
            </a:r>
            <a:r>
              <a:rPr sz="1900" spc="-240" dirty="0">
                <a:solidFill>
                  <a:srgbClr val="001B6F"/>
                </a:solidFill>
                <a:latin typeface="Verdana"/>
                <a:cs typeface="Verdana"/>
              </a:rPr>
              <a:t> </a:t>
            </a:r>
            <a:r>
              <a:rPr sz="1900" spc="5" dirty="0">
                <a:solidFill>
                  <a:srgbClr val="001B6F"/>
                </a:solidFill>
                <a:latin typeface="Verdana"/>
                <a:cs typeface="Verdana"/>
              </a:rPr>
              <a:t>there</a:t>
            </a:r>
            <a:r>
              <a:rPr sz="1900" spc="-225" dirty="0">
                <a:solidFill>
                  <a:srgbClr val="001B6F"/>
                </a:solidFill>
                <a:latin typeface="Verdana"/>
                <a:cs typeface="Verdana"/>
              </a:rPr>
              <a:t> </a:t>
            </a:r>
            <a:r>
              <a:rPr sz="1900" spc="-20" dirty="0">
                <a:solidFill>
                  <a:srgbClr val="001B6F"/>
                </a:solidFill>
                <a:latin typeface="Verdana"/>
                <a:cs typeface="Verdana"/>
              </a:rPr>
              <a:t>is </a:t>
            </a:r>
            <a:r>
              <a:rPr sz="1900" spc="-15" dirty="0">
                <a:solidFill>
                  <a:srgbClr val="001B6F"/>
                </a:solidFill>
                <a:latin typeface="Verdana"/>
                <a:cs typeface="Verdana"/>
              </a:rPr>
              <a:t> </a:t>
            </a:r>
            <a:r>
              <a:rPr sz="1900" dirty="0">
                <a:solidFill>
                  <a:srgbClr val="001B6F"/>
                </a:solidFill>
                <a:latin typeface="Verdana"/>
                <a:cs typeface="Verdana"/>
              </a:rPr>
              <a:t>something</a:t>
            </a:r>
            <a:r>
              <a:rPr sz="1900" spc="-229" dirty="0">
                <a:solidFill>
                  <a:srgbClr val="001B6F"/>
                </a:solidFill>
                <a:latin typeface="Verdana"/>
                <a:cs typeface="Verdana"/>
              </a:rPr>
              <a:t> </a:t>
            </a:r>
            <a:r>
              <a:rPr sz="1900" spc="10" dirty="0">
                <a:solidFill>
                  <a:srgbClr val="001B6F"/>
                </a:solidFill>
                <a:latin typeface="Verdana"/>
                <a:cs typeface="Verdana"/>
              </a:rPr>
              <a:t>you</a:t>
            </a:r>
            <a:r>
              <a:rPr sz="1900" spc="-225" dirty="0">
                <a:solidFill>
                  <a:srgbClr val="001B6F"/>
                </a:solidFill>
                <a:latin typeface="Verdana"/>
                <a:cs typeface="Verdana"/>
              </a:rPr>
              <a:t> </a:t>
            </a:r>
            <a:r>
              <a:rPr sz="1900" spc="-5" dirty="0">
                <a:solidFill>
                  <a:srgbClr val="001B6F"/>
                </a:solidFill>
                <a:latin typeface="Verdana"/>
                <a:cs typeface="Verdana"/>
              </a:rPr>
              <a:t>need</a:t>
            </a:r>
            <a:r>
              <a:rPr sz="1900" spc="-235" dirty="0">
                <a:solidFill>
                  <a:srgbClr val="001B6F"/>
                </a:solidFill>
                <a:latin typeface="Verdana"/>
                <a:cs typeface="Verdana"/>
              </a:rPr>
              <a:t> </a:t>
            </a:r>
            <a:r>
              <a:rPr sz="1900" spc="-5" dirty="0">
                <a:solidFill>
                  <a:srgbClr val="001B6F"/>
                </a:solidFill>
                <a:latin typeface="Verdana"/>
                <a:cs typeface="Verdana"/>
              </a:rPr>
              <a:t>help</a:t>
            </a:r>
            <a:r>
              <a:rPr sz="1900" spc="-229" dirty="0">
                <a:solidFill>
                  <a:srgbClr val="001B6F"/>
                </a:solidFill>
                <a:latin typeface="Verdana"/>
                <a:cs typeface="Verdana"/>
              </a:rPr>
              <a:t> </a:t>
            </a:r>
            <a:r>
              <a:rPr sz="1900" spc="40" dirty="0">
                <a:solidFill>
                  <a:srgbClr val="001B6F"/>
                </a:solidFill>
                <a:latin typeface="Verdana"/>
                <a:cs typeface="Verdana"/>
              </a:rPr>
              <a:t>with</a:t>
            </a:r>
            <a:r>
              <a:rPr sz="1900" spc="-225" dirty="0">
                <a:solidFill>
                  <a:srgbClr val="001B6F"/>
                </a:solidFill>
                <a:latin typeface="Verdana"/>
                <a:cs typeface="Verdana"/>
              </a:rPr>
              <a:t> </a:t>
            </a:r>
            <a:r>
              <a:rPr sz="1900" spc="-40" dirty="0">
                <a:solidFill>
                  <a:srgbClr val="001B6F"/>
                </a:solidFill>
                <a:latin typeface="Verdana"/>
                <a:cs typeface="Verdana"/>
              </a:rPr>
              <a:t>later,</a:t>
            </a:r>
            <a:r>
              <a:rPr sz="1900" spc="-220" dirty="0">
                <a:solidFill>
                  <a:srgbClr val="001B6F"/>
                </a:solidFill>
                <a:latin typeface="Verdana"/>
                <a:cs typeface="Verdana"/>
              </a:rPr>
              <a:t> </a:t>
            </a:r>
            <a:r>
              <a:rPr sz="1900" spc="20" dirty="0">
                <a:solidFill>
                  <a:srgbClr val="001B6F"/>
                </a:solidFill>
                <a:latin typeface="Verdana"/>
                <a:cs typeface="Verdana"/>
              </a:rPr>
              <a:t>or</a:t>
            </a:r>
            <a:r>
              <a:rPr sz="1900" spc="-229" dirty="0">
                <a:solidFill>
                  <a:srgbClr val="001B6F"/>
                </a:solidFill>
                <a:latin typeface="Verdana"/>
                <a:cs typeface="Verdana"/>
              </a:rPr>
              <a:t> </a:t>
            </a:r>
            <a:r>
              <a:rPr sz="1900" spc="20" dirty="0">
                <a:solidFill>
                  <a:srgbClr val="001B6F"/>
                </a:solidFill>
                <a:latin typeface="Verdana"/>
                <a:cs typeface="Verdana"/>
              </a:rPr>
              <a:t>were</a:t>
            </a:r>
            <a:r>
              <a:rPr sz="1900" spc="-240" dirty="0">
                <a:solidFill>
                  <a:srgbClr val="001B6F"/>
                </a:solidFill>
                <a:latin typeface="Verdana"/>
                <a:cs typeface="Verdana"/>
              </a:rPr>
              <a:t> </a:t>
            </a:r>
            <a:r>
              <a:rPr sz="1900" spc="40" dirty="0">
                <a:solidFill>
                  <a:srgbClr val="001B6F"/>
                </a:solidFill>
                <a:latin typeface="Verdana"/>
                <a:cs typeface="Verdana"/>
              </a:rPr>
              <a:t>not</a:t>
            </a:r>
            <a:r>
              <a:rPr sz="1900" spc="-215" dirty="0">
                <a:solidFill>
                  <a:srgbClr val="001B6F"/>
                </a:solidFill>
                <a:latin typeface="Verdana"/>
                <a:cs typeface="Verdana"/>
              </a:rPr>
              <a:t> </a:t>
            </a:r>
            <a:r>
              <a:rPr sz="1900" spc="-15" dirty="0">
                <a:solidFill>
                  <a:srgbClr val="001B6F"/>
                </a:solidFill>
                <a:latin typeface="Verdana"/>
                <a:cs typeface="Verdana"/>
              </a:rPr>
              <a:t>able</a:t>
            </a:r>
            <a:r>
              <a:rPr sz="1900" spc="-245" dirty="0">
                <a:solidFill>
                  <a:srgbClr val="001B6F"/>
                </a:solidFill>
                <a:latin typeface="Verdana"/>
                <a:cs typeface="Verdana"/>
              </a:rPr>
              <a:t> </a:t>
            </a:r>
            <a:r>
              <a:rPr sz="1900" spc="55" dirty="0">
                <a:solidFill>
                  <a:srgbClr val="001B6F"/>
                </a:solidFill>
                <a:latin typeface="Verdana"/>
                <a:cs typeface="Verdana"/>
              </a:rPr>
              <a:t>to</a:t>
            </a:r>
            <a:r>
              <a:rPr sz="1900" spc="-225" dirty="0">
                <a:solidFill>
                  <a:srgbClr val="001B6F"/>
                </a:solidFill>
                <a:latin typeface="Verdana"/>
                <a:cs typeface="Verdana"/>
              </a:rPr>
              <a:t> </a:t>
            </a:r>
            <a:r>
              <a:rPr sz="1900" spc="-25" dirty="0">
                <a:solidFill>
                  <a:srgbClr val="001B6F"/>
                </a:solidFill>
                <a:latin typeface="Verdana"/>
                <a:cs typeface="Verdana"/>
              </a:rPr>
              <a:t>ask</a:t>
            </a:r>
            <a:r>
              <a:rPr sz="1900" spc="-235" dirty="0">
                <a:solidFill>
                  <a:srgbClr val="001B6F"/>
                </a:solidFill>
                <a:latin typeface="Verdana"/>
                <a:cs typeface="Verdana"/>
              </a:rPr>
              <a:t> </a:t>
            </a:r>
            <a:r>
              <a:rPr sz="1900" spc="-5" dirty="0">
                <a:solidFill>
                  <a:srgbClr val="001B6F"/>
                </a:solidFill>
                <a:latin typeface="Verdana"/>
                <a:cs typeface="Verdana"/>
              </a:rPr>
              <a:t>during</a:t>
            </a:r>
            <a:r>
              <a:rPr sz="1900" spc="-240" dirty="0">
                <a:solidFill>
                  <a:srgbClr val="001B6F"/>
                </a:solidFill>
                <a:latin typeface="Verdana"/>
                <a:cs typeface="Verdana"/>
              </a:rPr>
              <a:t> </a:t>
            </a:r>
            <a:r>
              <a:rPr sz="1900" spc="15" dirty="0">
                <a:solidFill>
                  <a:srgbClr val="001B6F"/>
                </a:solidFill>
                <a:latin typeface="Verdana"/>
                <a:cs typeface="Verdana"/>
              </a:rPr>
              <a:t>the</a:t>
            </a:r>
            <a:r>
              <a:rPr sz="1900" spc="-225" dirty="0">
                <a:solidFill>
                  <a:srgbClr val="001B6F"/>
                </a:solidFill>
                <a:latin typeface="Verdana"/>
                <a:cs typeface="Verdana"/>
              </a:rPr>
              <a:t> </a:t>
            </a:r>
            <a:r>
              <a:rPr sz="1900" spc="-30" dirty="0">
                <a:solidFill>
                  <a:srgbClr val="001B6F"/>
                </a:solidFill>
                <a:latin typeface="Verdana"/>
                <a:cs typeface="Verdana"/>
              </a:rPr>
              <a:t>session, </a:t>
            </a:r>
            <a:r>
              <a:rPr sz="1900" spc="-650" dirty="0">
                <a:solidFill>
                  <a:srgbClr val="001B6F"/>
                </a:solidFill>
                <a:latin typeface="Verdana"/>
                <a:cs typeface="Verdana"/>
              </a:rPr>
              <a:t> </a:t>
            </a:r>
            <a:r>
              <a:rPr sz="1900" spc="-20" dirty="0">
                <a:solidFill>
                  <a:srgbClr val="001B6F"/>
                </a:solidFill>
                <a:latin typeface="Verdana"/>
                <a:cs typeface="Verdana"/>
              </a:rPr>
              <a:t>please</a:t>
            </a:r>
            <a:r>
              <a:rPr sz="1900" spc="-235" dirty="0">
                <a:solidFill>
                  <a:srgbClr val="001B6F"/>
                </a:solidFill>
                <a:latin typeface="Verdana"/>
                <a:cs typeface="Verdana"/>
              </a:rPr>
              <a:t> </a:t>
            </a:r>
            <a:r>
              <a:rPr sz="1900" spc="15" dirty="0">
                <a:solidFill>
                  <a:srgbClr val="001B6F"/>
                </a:solidFill>
                <a:latin typeface="Verdana"/>
                <a:cs typeface="Verdana"/>
              </a:rPr>
              <a:t>feel</a:t>
            </a:r>
            <a:r>
              <a:rPr sz="1900" spc="-240" dirty="0">
                <a:solidFill>
                  <a:srgbClr val="001B6F"/>
                </a:solidFill>
                <a:latin typeface="Verdana"/>
                <a:cs typeface="Verdana"/>
              </a:rPr>
              <a:t> </a:t>
            </a:r>
            <a:r>
              <a:rPr sz="1900" spc="20" dirty="0">
                <a:solidFill>
                  <a:srgbClr val="001B6F"/>
                </a:solidFill>
                <a:latin typeface="Verdana"/>
                <a:cs typeface="Verdana"/>
              </a:rPr>
              <a:t>free</a:t>
            </a:r>
            <a:r>
              <a:rPr sz="1900" spc="-245" dirty="0">
                <a:solidFill>
                  <a:srgbClr val="001B6F"/>
                </a:solidFill>
                <a:latin typeface="Verdana"/>
                <a:cs typeface="Verdana"/>
              </a:rPr>
              <a:t> </a:t>
            </a:r>
            <a:r>
              <a:rPr sz="1900" spc="55" dirty="0">
                <a:solidFill>
                  <a:srgbClr val="001B6F"/>
                </a:solidFill>
                <a:latin typeface="Verdana"/>
                <a:cs typeface="Verdana"/>
              </a:rPr>
              <a:t>to</a:t>
            </a:r>
            <a:r>
              <a:rPr sz="1900" spc="-225" dirty="0">
                <a:solidFill>
                  <a:srgbClr val="001B6F"/>
                </a:solidFill>
                <a:latin typeface="Verdana"/>
                <a:cs typeface="Verdana"/>
              </a:rPr>
              <a:t> </a:t>
            </a:r>
            <a:r>
              <a:rPr sz="1900" spc="15" dirty="0">
                <a:solidFill>
                  <a:srgbClr val="001B6F"/>
                </a:solidFill>
                <a:latin typeface="Verdana"/>
                <a:cs typeface="Verdana"/>
              </a:rPr>
              <a:t>drop</a:t>
            </a:r>
            <a:r>
              <a:rPr sz="1900" spc="-235" dirty="0">
                <a:solidFill>
                  <a:srgbClr val="001B6F"/>
                </a:solidFill>
                <a:latin typeface="Verdana"/>
                <a:cs typeface="Verdana"/>
              </a:rPr>
              <a:t> </a:t>
            </a:r>
            <a:r>
              <a:rPr sz="1900" spc="-30" dirty="0">
                <a:solidFill>
                  <a:srgbClr val="001B6F"/>
                </a:solidFill>
                <a:latin typeface="Verdana"/>
                <a:cs typeface="Verdana"/>
              </a:rPr>
              <a:t>me</a:t>
            </a:r>
            <a:r>
              <a:rPr sz="1900" spc="-220" dirty="0">
                <a:solidFill>
                  <a:srgbClr val="001B6F"/>
                </a:solidFill>
                <a:latin typeface="Verdana"/>
                <a:cs typeface="Verdana"/>
              </a:rPr>
              <a:t> </a:t>
            </a:r>
            <a:r>
              <a:rPr sz="1900" spc="-15" dirty="0">
                <a:solidFill>
                  <a:srgbClr val="001B6F"/>
                </a:solidFill>
                <a:latin typeface="Verdana"/>
                <a:cs typeface="Verdana"/>
              </a:rPr>
              <a:t>an</a:t>
            </a:r>
            <a:r>
              <a:rPr sz="1900" spc="-229" dirty="0">
                <a:solidFill>
                  <a:srgbClr val="001B6F"/>
                </a:solidFill>
                <a:latin typeface="Verdana"/>
                <a:cs typeface="Verdana"/>
              </a:rPr>
              <a:t> </a:t>
            </a:r>
            <a:r>
              <a:rPr sz="1900" spc="-55" dirty="0">
                <a:solidFill>
                  <a:srgbClr val="001B6F"/>
                </a:solidFill>
                <a:latin typeface="Verdana"/>
                <a:cs typeface="Verdana"/>
              </a:rPr>
              <a:t>email,</a:t>
            </a:r>
            <a:r>
              <a:rPr sz="1900" spc="-240" dirty="0">
                <a:solidFill>
                  <a:srgbClr val="001B6F"/>
                </a:solidFill>
                <a:latin typeface="Verdana"/>
                <a:cs typeface="Verdana"/>
              </a:rPr>
              <a:t> </a:t>
            </a:r>
            <a:r>
              <a:rPr sz="1900" spc="-5" dirty="0">
                <a:solidFill>
                  <a:srgbClr val="001B6F"/>
                </a:solidFill>
                <a:latin typeface="Verdana"/>
                <a:cs typeface="Verdana"/>
              </a:rPr>
              <a:t>and</a:t>
            </a:r>
            <a:r>
              <a:rPr sz="1900" spc="-229" dirty="0">
                <a:solidFill>
                  <a:srgbClr val="001B6F"/>
                </a:solidFill>
                <a:latin typeface="Verdana"/>
                <a:cs typeface="Verdana"/>
              </a:rPr>
              <a:t> </a:t>
            </a:r>
            <a:r>
              <a:rPr sz="1900" spc="-280" dirty="0">
                <a:solidFill>
                  <a:srgbClr val="001B6F"/>
                </a:solidFill>
                <a:latin typeface="Verdana"/>
                <a:cs typeface="Verdana"/>
              </a:rPr>
              <a:t>I</a:t>
            </a:r>
            <a:r>
              <a:rPr sz="1900" spc="-235" dirty="0">
                <a:solidFill>
                  <a:srgbClr val="001B6F"/>
                </a:solidFill>
                <a:latin typeface="Verdana"/>
                <a:cs typeface="Verdana"/>
              </a:rPr>
              <a:t> </a:t>
            </a:r>
            <a:r>
              <a:rPr sz="1900" spc="15" dirty="0">
                <a:solidFill>
                  <a:srgbClr val="001B6F"/>
                </a:solidFill>
                <a:latin typeface="Verdana"/>
                <a:cs typeface="Verdana"/>
              </a:rPr>
              <a:t>will</a:t>
            </a:r>
            <a:r>
              <a:rPr sz="1900" spc="-235" dirty="0">
                <a:solidFill>
                  <a:srgbClr val="001B6F"/>
                </a:solidFill>
                <a:latin typeface="Verdana"/>
                <a:cs typeface="Verdana"/>
              </a:rPr>
              <a:t> </a:t>
            </a:r>
            <a:r>
              <a:rPr sz="1900" dirty="0">
                <a:solidFill>
                  <a:srgbClr val="001B6F"/>
                </a:solidFill>
                <a:latin typeface="Verdana"/>
                <a:cs typeface="Verdana"/>
              </a:rPr>
              <a:t>get</a:t>
            </a:r>
            <a:r>
              <a:rPr sz="1900" spc="-235" dirty="0">
                <a:solidFill>
                  <a:srgbClr val="001B6F"/>
                </a:solidFill>
                <a:latin typeface="Verdana"/>
                <a:cs typeface="Verdana"/>
              </a:rPr>
              <a:t> </a:t>
            </a:r>
            <a:r>
              <a:rPr sz="1900" spc="-10" dirty="0">
                <a:solidFill>
                  <a:srgbClr val="001B6F"/>
                </a:solidFill>
                <a:latin typeface="Verdana"/>
                <a:cs typeface="Verdana"/>
              </a:rPr>
              <a:t>back</a:t>
            </a:r>
            <a:r>
              <a:rPr sz="1900" spc="-229" dirty="0">
                <a:solidFill>
                  <a:srgbClr val="001B6F"/>
                </a:solidFill>
                <a:latin typeface="Verdana"/>
                <a:cs typeface="Verdana"/>
              </a:rPr>
              <a:t> </a:t>
            </a:r>
            <a:r>
              <a:rPr sz="1900" spc="55" dirty="0">
                <a:solidFill>
                  <a:srgbClr val="001B6F"/>
                </a:solidFill>
                <a:latin typeface="Verdana"/>
                <a:cs typeface="Verdana"/>
              </a:rPr>
              <a:t>to</a:t>
            </a:r>
            <a:r>
              <a:rPr sz="1900" spc="-225" dirty="0">
                <a:solidFill>
                  <a:srgbClr val="001B6F"/>
                </a:solidFill>
                <a:latin typeface="Verdana"/>
                <a:cs typeface="Verdana"/>
              </a:rPr>
              <a:t> </a:t>
            </a:r>
            <a:r>
              <a:rPr sz="1900" spc="10" dirty="0">
                <a:solidFill>
                  <a:srgbClr val="001B6F"/>
                </a:solidFill>
                <a:latin typeface="Verdana"/>
                <a:cs typeface="Verdana"/>
              </a:rPr>
              <a:t>you</a:t>
            </a:r>
            <a:r>
              <a:rPr sz="1900" spc="-225" dirty="0">
                <a:solidFill>
                  <a:srgbClr val="001B6F"/>
                </a:solidFill>
                <a:latin typeface="Verdana"/>
                <a:cs typeface="Verdana"/>
              </a:rPr>
              <a:t> </a:t>
            </a:r>
            <a:r>
              <a:rPr sz="1900" spc="-20" dirty="0">
                <a:solidFill>
                  <a:srgbClr val="001B6F"/>
                </a:solidFill>
                <a:latin typeface="Verdana"/>
                <a:cs typeface="Verdana"/>
              </a:rPr>
              <a:t>as</a:t>
            </a:r>
            <a:r>
              <a:rPr sz="1900" spc="-220" dirty="0">
                <a:solidFill>
                  <a:srgbClr val="001B6F"/>
                </a:solidFill>
                <a:latin typeface="Verdana"/>
                <a:cs typeface="Verdana"/>
              </a:rPr>
              <a:t> </a:t>
            </a:r>
            <a:r>
              <a:rPr sz="1900" spc="20" dirty="0">
                <a:solidFill>
                  <a:srgbClr val="001B6F"/>
                </a:solidFill>
                <a:latin typeface="Verdana"/>
                <a:cs typeface="Verdana"/>
              </a:rPr>
              <a:t>soon</a:t>
            </a:r>
            <a:r>
              <a:rPr sz="1900" spc="-220" dirty="0">
                <a:solidFill>
                  <a:srgbClr val="001B6F"/>
                </a:solidFill>
                <a:latin typeface="Verdana"/>
                <a:cs typeface="Verdana"/>
              </a:rPr>
              <a:t> </a:t>
            </a:r>
            <a:r>
              <a:rPr sz="1900" spc="-20" dirty="0">
                <a:solidFill>
                  <a:srgbClr val="001B6F"/>
                </a:solidFill>
                <a:latin typeface="Verdana"/>
                <a:cs typeface="Verdana"/>
              </a:rPr>
              <a:t>as</a:t>
            </a:r>
            <a:r>
              <a:rPr sz="1900" spc="-229" dirty="0">
                <a:solidFill>
                  <a:srgbClr val="001B6F"/>
                </a:solidFill>
                <a:latin typeface="Verdana"/>
                <a:cs typeface="Verdana"/>
              </a:rPr>
              <a:t> </a:t>
            </a:r>
            <a:r>
              <a:rPr sz="1900" spc="-280" dirty="0">
                <a:solidFill>
                  <a:srgbClr val="001B6F"/>
                </a:solidFill>
                <a:latin typeface="Verdana"/>
                <a:cs typeface="Verdana"/>
              </a:rPr>
              <a:t>I</a:t>
            </a:r>
            <a:r>
              <a:rPr sz="1900" spc="-235" dirty="0">
                <a:solidFill>
                  <a:srgbClr val="001B6F"/>
                </a:solidFill>
                <a:latin typeface="Verdana"/>
                <a:cs typeface="Verdana"/>
              </a:rPr>
              <a:t> </a:t>
            </a:r>
            <a:r>
              <a:rPr sz="1900" spc="-55" dirty="0">
                <a:solidFill>
                  <a:srgbClr val="001B6F"/>
                </a:solidFill>
                <a:latin typeface="Verdana"/>
                <a:cs typeface="Verdana"/>
              </a:rPr>
              <a:t>can.</a:t>
            </a:r>
            <a:endParaRPr sz="1900">
              <a:latin typeface="Verdana"/>
              <a:cs typeface="Verdan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55854" y="1514094"/>
            <a:ext cx="5865495" cy="0"/>
          </a:xfrm>
          <a:custGeom>
            <a:avLst/>
            <a:gdLst/>
            <a:ahLst/>
            <a:cxnLst/>
            <a:rect l="l" t="t" r="r" b="b"/>
            <a:pathLst>
              <a:path w="5865495">
                <a:moveTo>
                  <a:pt x="0" y="0"/>
                </a:moveTo>
                <a:lnTo>
                  <a:pt x="5865495" y="0"/>
                </a:lnTo>
              </a:path>
            </a:pathLst>
          </a:custGeom>
          <a:ln w="19050">
            <a:solidFill>
              <a:srgbClr val="001B6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" name="Picture 2" descr="Ho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0" y="304800"/>
            <a:ext cx="1140515" cy="593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28600" y="240792"/>
            <a:ext cx="11378184" cy="6400799"/>
            <a:chOff x="228600" y="240792"/>
            <a:chExt cx="11378184" cy="6400799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8600" y="240792"/>
              <a:ext cx="11378184" cy="64007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546097" y="445769"/>
              <a:ext cx="1724025" cy="210820"/>
            </a:xfrm>
            <a:custGeom>
              <a:avLst/>
              <a:gdLst/>
              <a:ahLst/>
              <a:cxnLst/>
              <a:rect l="l" t="t" r="r" b="b"/>
              <a:pathLst>
                <a:path w="1724025" h="210820">
                  <a:moveTo>
                    <a:pt x="0" y="210312"/>
                  </a:moveTo>
                  <a:lnTo>
                    <a:pt x="1723643" y="210312"/>
                  </a:lnTo>
                  <a:lnTo>
                    <a:pt x="1723643" y="0"/>
                  </a:lnTo>
                  <a:lnTo>
                    <a:pt x="0" y="0"/>
                  </a:lnTo>
                  <a:lnTo>
                    <a:pt x="0" y="210312"/>
                  </a:lnTo>
                  <a:close/>
                </a:path>
              </a:pathLst>
            </a:custGeom>
            <a:ln w="1905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972197" y="778001"/>
              <a:ext cx="460375" cy="494665"/>
            </a:xfrm>
            <a:custGeom>
              <a:avLst/>
              <a:gdLst/>
              <a:ahLst/>
              <a:cxnLst/>
              <a:rect l="l" t="t" r="r" b="b"/>
              <a:pathLst>
                <a:path w="460375" h="494665">
                  <a:moveTo>
                    <a:pt x="401169" y="49313"/>
                  </a:moveTo>
                  <a:lnTo>
                    <a:pt x="0" y="481202"/>
                  </a:lnTo>
                  <a:lnTo>
                    <a:pt x="13944" y="494157"/>
                  </a:lnTo>
                  <a:lnTo>
                    <a:pt x="415123" y="62284"/>
                  </a:lnTo>
                  <a:lnTo>
                    <a:pt x="401169" y="49313"/>
                  </a:lnTo>
                  <a:close/>
                </a:path>
                <a:path w="460375" h="494665">
                  <a:moveTo>
                    <a:pt x="448367" y="40005"/>
                  </a:moveTo>
                  <a:lnTo>
                    <a:pt x="409816" y="40005"/>
                  </a:lnTo>
                  <a:lnTo>
                    <a:pt x="423786" y="52959"/>
                  </a:lnTo>
                  <a:lnTo>
                    <a:pt x="415123" y="62284"/>
                  </a:lnTo>
                  <a:lnTo>
                    <a:pt x="436105" y="81787"/>
                  </a:lnTo>
                  <a:lnTo>
                    <a:pt x="448367" y="40005"/>
                  </a:lnTo>
                  <a:close/>
                </a:path>
                <a:path w="460375" h="494665">
                  <a:moveTo>
                    <a:pt x="409816" y="40005"/>
                  </a:moveTo>
                  <a:lnTo>
                    <a:pt x="401169" y="49313"/>
                  </a:lnTo>
                  <a:lnTo>
                    <a:pt x="415123" y="62284"/>
                  </a:lnTo>
                  <a:lnTo>
                    <a:pt x="423786" y="52959"/>
                  </a:lnTo>
                  <a:lnTo>
                    <a:pt x="409816" y="40005"/>
                  </a:lnTo>
                  <a:close/>
                </a:path>
                <a:path w="460375" h="494665">
                  <a:moveTo>
                    <a:pt x="460108" y="0"/>
                  </a:moveTo>
                  <a:lnTo>
                    <a:pt x="380225" y="29845"/>
                  </a:lnTo>
                  <a:lnTo>
                    <a:pt x="401169" y="49313"/>
                  </a:lnTo>
                  <a:lnTo>
                    <a:pt x="409816" y="40005"/>
                  </a:lnTo>
                  <a:lnTo>
                    <a:pt x="448367" y="40005"/>
                  </a:lnTo>
                  <a:lnTo>
                    <a:pt x="460108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038093" y="2356866"/>
              <a:ext cx="1173480" cy="323215"/>
            </a:xfrm>
            <a:custGeom>
              <a:avLst/>
              <a:gdLst/>
              <a:ahLst/>
              <a:cxnLst/>
              <a:rect l="l" t="t" r="r" b="b"/>
              <a:pathLst>
                <a:path w="1173479" h="323214">
                  <a:moveTo>
                    <a:pt x="0" y="323088"/>
                  </a:moveTo>
                  <a:lnTo>
                    <a:pt x="1173480" y="323088"/>
                  </a:lnTo>
                  <a:lnTo>
                    <a:pt x="1173480" y="0"/>
                  </a:lnTo>
                  <a:lnTo>
                    <a:pt x="0" y="0"/>
                  </a:lnTo>
                  <a:lnTo>
                    <a:pt x="0" y="323088"/>
                  </a:lnTo>
                  <a:close/>
                </a:path>
              </a:pathLst>
            </a:custGeom>
            <a:ln w="1904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621915" y="2217038"/>
              <a:ext cx="315595" cy="270510"/>
            </a:xfrm>
            <a:custGeom>
              <a:avLst/>
              <a:gdLst/>
              <a:ahLst/>
              <a:cxnLst/>
              <a:rect l="l" t="t" r="r" b="b"/>
              <a:pathLst>
                <a:path w="315594" h="270510">
                  <a:moveTo>
                    <a:pt x="250836" y="228012"/>
                  </a:moveTo>
                  <a:lnTo>
                    <a:pt x="232283" y="249809"/>
                  </a:lnTo>
                  <a:lnTo>
                    <a:pt x="315087" y="270256"/>
                  </a:lnTo>
                  <a:lnTo>
                    <a:pt x="300602" y="236220"/>
                  </a:lnTo>
                  <a:lnTo>
                    <a:pt x="260477" y="236220"/>
                  </a:lnTo>
                  <a:lnTo>
                    <a:pt x="250836" y="228012"/>
                  </a:lnTo>
                  <a:close/>
                </a:path>
                <a:path w="315594" h="270510">
                  <a:moveTo>
                    <a:pt x="263211" y="213474"/>
                  </a:moveTo>
                  <a:lnTo>
                    <a:pt x="250836" y="228012"/>
                  </a:lnTo>
                  <a:lnTo>
                    <a:pt x="260477" y="236220"/>
                  </a:lnTo>
                  <a:lnTo>
                    <a:pt x="272923" y="221741"/>
                  </a:lnTo>
                  <a:lnTo>
                    <a:pt x="263211" y="213474"/>
                  </a:lnTo>
                  <a:close/>
                </a:path>
                <a:path w="315594" h="270510">
                  <a:moveTo>
                    <a:pt x="281686" y="191770"/>
                  </a:moveTo>
                  <a:lnTo>
                    <a:pt x="263211" y="213474"/>
                  </a:lnTo>
                  <a:lnTo>
                    <a:pt x="272923" y="221741"/>
                  </a:lnTo>
                  <a:lnTo>
                    <a:pt x="260477" y="236220"/>
                  </a:lnTo>
                  <a:lnTo>
                    <a:pt x="300602" y="236220"/>
                  </a:lnTo>
                  <a:lnTo>
                    <a:pt x="281686" y="191770"/>
                  </a:lnTo>
                  <a:close/>
                </a:path>
                <a:path w="315594" h="270510">
                  <a:moveTo>
                    <a:pt x="12446" y="0"/>
                  </a:moveTo>
                  <a:lnTo>
                    <a:pt x="0" y="14477"/>
                  </a:lnTo>
                  <a:lnTo>
                    <a:pt x="250836" y="228012"/>
                  </a:lnTo>
                  <a:lnTo>
                    <a:pt x="263211" y="213474"/>
                  </a:lnTo>
                  <a:lnTo>
                    <a:pt x="1244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29361" y="6105906"/>
              <a:ext cx="2399030" cy="323215"/>
            </a:xfrm>
            <a:custGeom>
              <a:avLst/>
              <a:gdLst/>
              <a:ahLst/>
              <a:cxnLst/>
              <a:rect l="l" t="t" r="r" b="b"/>
              <a:pathLst>
                <a:path w="2399030" h="323214">
                  <a:moveTo>
                    <a:pt x="0" y="323088"/>
                  </a:moveTo>
                  <a:lnTo>
                    <a:pt x="2398776" y="323088"/>
                  </a:lnTo>
                  <a:lnTo>
                    <a:pt x="2398776" y="0"/>
                  </a:lnTo>
                  <a:lnTo>
                    <a:pt x="0" y="0"/>
                  </a:lnTo>
                  <a:lnTo>
                    <a:pt x="0" y="323088"/>
                  </a:lnTo>
                  <a:close/>
                </a:path>
              </a:pathLst>
            </a:custGeom>
            <a:ln w="1905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730501" y="5620461"/>
              <a:ext cx="312420" cy="449580"/>
            </a:xfrm>
            <a:custGeom>
              <a:avLst/>
              <a:gdLst/>
              <a:ahLst/>
              <a:cxnLst/>
              <a:rect l="l" t="t" r="r" b="b"/>
              <a:pathLst>
                <a:path w="312419" h="449579">
                  <a:moveTo>
                    <a:pt x="11684" y="364794"/>
                  </a:moveTo>
                  <a:lnTo>
                    <a:pt x="0" y="449186"/>
                  </a:lnTo>
                  <a:lnTo>
                    <a:pt x="74549" y="407885"/>
                  </a:lnTo>
                  <a:lnTo>
                    <a:pt x="66248" y="402196"/>
                  </a:lnTo>
                  <a:lnTo>
                    <a:pt x="43815" y="402196"/>
                  </a:lnTo>
                  <a:lnTo>
                    <a:pt x="28067" y="391426"/>
                  </a:lnTo>
                  <a:lnTo>
                    <a:pt x="35250" y="380948"/>
                  </a:lnTo>
                  <a:lnTo>
                    <a:pt x="11684" y="364794"/>
                  </a:lnTo>
                  <a:close/>
                </a:path>
                <a:path w="312419" h="449579">
                  <a:moveTo>
                    <a:pt x="35250" y="380948"/>
                  </a:moveTo>
                  <a:lnTo>
                    <a:pt x="28067" y="391426"/>
                  </a:lnTo>
                  <a:lnTo>
                    <a:pt x="43815" y="402196"/>
                  </a:lnTo>
                  <a:lnTo>
                    <a:pt x="50986" y="391735"/>
                  </a:lnTo>
                  <a:lnTo>
                    <a:pt x="35250" y="380948"/>
                  </a:lnTo>
                  <a:close/>
                </a:path>
                <a:path w="312419" h="449579">
                  <a:moveTo>
                    <a:pt x="50986" y="391735"/>
                  </a:moveTo>
                  <a:lnTo>
                    <a:pt x="43815" y="402196"/>
                  </a:lnTo>
                  <a:lnTo>
                    <a:pt x="66248" y="402196"/>
                  </a:lnTo>
                  <a:lnTo>
                    <a:pt x="50986" y="391735"/>
                  </a:lnTo>
                  <a:close/>
                </a:path>
                <a:path w="312419" h="449579">
                  <a:moveTo>
                    <a:pt x="296418" y="0"/>
                  </a:moveTo>
                  <a:lnTo>
                    <a:pt x="35250" y="380948"/>
                  </a:lnTo>
                  <a:lnTo>
                    <a:pt x="50986" y="391735"/>
                  </a:lnTo>
                  <a:lnTo>
                    <a:pt x="312166" y="10769"/>
                  </a:lnTo>
                  <a:lnTo>
                    <a:pt x="296418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2" name="Picture 2" descr="Hom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0" y="304800"/>
            <a:ext cx="1140515" cy="593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58AAF1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117347" y="100584"/>
            <a:ext cx="11983720" cy="6652259"/>
            <a:chOff x="117347" y="100584"/>
            <a:chExt cx="11983720" cy="6652259"/>
          </a:xfrm>
        </p:grpSpPr>
        <p:sp>
          <p:nvSpPr>
            <p:cNvPr id="4" name="object 4"/>
            <p:cNvSpPr/>
            <p:nvPr/>
          </p:nvSpPr>
          <p:spPr>
            <a:xfrm>
              <a:off x="117347" y="100584"/>
              <a:ext cx="11983720" cy="6652259"/>
            </a:xfrm>
            <a:custGeom>
              <a:avLst/>
              <a:gdLst/>
              <a:ahLst/>
              <a:cxnLst/>
              <a:rect l="l" t="t" r="r" b="b"/>
              <a:pathLst>
                <a:path w="11983720" h="6652259">
                  <a:moveTo>
                    <a:pt x="11983212" y="0"/>
                  </a:moveTo>
                  <a:lnTo>
                    <a:pt x="0" y="0"/>
                  </a:lnTo>
                  <a:lnTo>
                    <a:pt x="0" y="6652259"/>
                  </a:lnTo>
                  <a:lnTo>
                    <a:pt x="11983212" y="6652259"/>
                  </a:lnTo>
                  <a:lnTo>
                    <a:pt x="11983212" y="0"/>
                  </a:lnTo>
                  <a:close/>
                </a:path>
              </a:pathLst>
            </a:custGeom>
            <a:solidFill>
              <a:srgbClr val="FBEA0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7931" y="210311"/>
              <a:ext cx="11780520" cy="6444996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2443733" y="2370582"/>
              <a:ext cx="3095625" cy="382905"/>
            </a:xfrm>
            <a:custGeom>
              <a:avLst/>
              <a:gdLst/>
              <a:ahLst/>
              <a:cxnLst/>
              <a:rect l="l" t="t" r="r" b="b"/>
              <a:pathLst>
                <a:path w="3095625" h="382905">
                  <a:moveTo>
                    <a:pt x="0" y="382524"/>
                  </a:moveTo>
                  <a:lnTo>
                    <a:pt x="3095244" y="382524"/>
                  </a:lnTo>
                  <a:lnTo>
                    <a:pt x="3095244" y="0"/>
                  </a:lnTo>
                  <a:lnTo>
                    <a:pt x="0" y="0"/>
                  </a:lnTo>
                  <a:lnTo>
                    <a:pt x="0" y="382524"/>
                  </a:lnTo>
                  <a:close/>
                </a:path>
              </a:pathLst>
            </a:custGeom>
            <a:ln w="1905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616836" y="2567304"/>
              <a:ext cx="800735" cy="376555"/>
            </a:xfrm>
            <a:custGeom>
              <a:avLst/>
              <a:gdLst/>
              <a:ahLst/>
              <a:cxnLst/>
              <a:rect l="l" t="t" r="r" b="b"/>
              <a:pathLst>
                <a:path w="800735" h="376555">
                  <a:moveTo>
                    <a:pt x="727491" y="25975"/>
                  </a:moveTo>
                  <a:lnTo>
                    <a:pt x="0" y="359029"/>
                  </a:lnTo>
                  <a:lnTo>
                    <a:pt x="7874" y="376428"/>
                  </a:lnTo>
                  <a:lnTo>
                    <a:pt x="735389" y="43295"/>
                  </a:lnTo>
                  <a:lnTo>
                    <a:pt x="727491" y="25975"/>
                  </a:lnTo>
                  <a:close/>
                </a:path>
                <a:path w="800735" h="376555">
                  <a:moveTo>
                    <a:pt x="786422" y="20700"/>
                  </a:moveTo>
                  <a:lnTo>
                    <a:pt x="739013" y="20700"/>
                  </a:lnTo>
                  <a:lnTo>
                    <a:pt x="747013" y="37973"/>
                  </a:lnTo>
                  <a:lnTo>
                    <a:pt x="735389" y="43295"/>
                  </a:lnTo>
                  <a:lnTo>
                    <a:pt x="747268" y="69342"/>
                  </a:lnTo>
                  <a:lnTo>
                    <a:pt x="786422" y="20700"/>
                  </a:lnTo>
                  <a:close/>
                </a:path>
                <a:path w="800735" h="376555">
                  <a:moveTo>
                    <a:pt x="739013" y="20700"/>
                  </a:moveTo>
                  <a:lnTo>
                    <a:pt x="727491" y="25975"/>
                  </a:lnTo>
                  <a:lnTo>
                    <a:pt x="735389" y="43295"/>
                  </a:lnTo>
                  <a:lnTo>
                    <a:pt x="747013" y="37973"/>
                  </a:lnTo>
                  <a:lnTo>
                    <a:pt x="739013" y="20700"/>
                  </a:lnTo>
                  <a:close/>
                </a:path>
                <a:path w="800735" h="376555">
                  <a:moveTo>
                    <a:pt x="715644" y="0"/>
                  </a:moveTo>
                  <a:lnTo>
                    <a:pt x="727491" y="25975"/>
                  </a:lnTo>
                  <a:lnTo>
                    <a:pt x="739013" y="20700"/>
                  </a:lnTo>
                  <a:lnTo>
                    <a:pt x="786422" y="20700"/>
                  </a:lnTo>
                  <a:lnTo>
                    <a:pt x="800735" y="2921"/>
                  </a:lnTo>
                  <a:lnTo>
                    <a:pt x="715644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0" name="Picture 2" descr="Hom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0" y="304800"/>
            <a:ext cx="1140515" cy="593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58AAF1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117347" y="100584"/>
            <a:ext cx="11983720" cy="6652259"/>
            <a:chOff x="117347" y="100584"/>
            <a:chExt cx="11983720" cy="6652259"/>
          </a:xfrm>
        </p:grpSpPr>
        <p:sp>
          <p:nvSpPr>
            <p:cNvPr id="4" name="object 4"/>
            <p:cNvSpPr/>
            <p:nvPr/>
          </p:nvSpPr>
          <p:spPr>
            <a:xfrm>
              <a:off x="117347" y="100584"/>
              <a:ext cx="11983720" cy="6652259"/>
            </a:xfrm>
            <a:custGeom>
              <a:avLst/>
              <a:gdLst/>
              <a:ahLst/>
              <a:cxnLst/>
              <a:rect l="l" t="t" r="r" b="b"/>
              <a:pathLst>
                <a:path w="11983720" h="6652259">
                  <a:moveTo>
                    <a:pt x="11983212" y="0"/>
                  </a:moveTo>
                  <a:lnTo>
                    <a:pt x="0" y="0"/>
                  </a:lnTo>
                  <a:lnTo>
                    <a:pt x="0" y="6652259"/>
                  </a:lnTo>
                  <a:lnTo>
                    <a:pt x="11983212" y="6652259"/>
                  </a:lnTo>
                  <a:lnTo>
                    <a:pt x="11983212" y="0"/>
                  </a:lnTo>
                  <a:close/>
                </a:path>
              </a:pathLst>
            </a:custGeom>
            <a:solidFill>
              <a:srgbClr val="FBEA0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7931" y="210311"/>
              <a:ext cx="11786616" cy="6444995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3958589" y="1454658"/>
              <a:ext cx="797560" cy="304800"/>
            </a:xfrm>
            <a:custGeom>
              <a:avLst/>
              <a:gdLst/>
              <a:ahLst/>
              <a:cxnLst/>
              <a:rect l="l" t="t" r="r" b="b"/>
              <a:pathLst>
                <a:path w="797560" h="304800">
                  <a:moveTo>
                    <a:pt x="0" y="304800"/>
                  </a:moveTo>
                  <a:lnTo>
                    <a:pt x="797051" y="304800"/>
                  </a:lnTo>
                  <a:lnTo>
                    <a:pt x="797051" y="0"/>
                  </a:lnTo>
                  <a:lnTo>
                    <a:pt x="0" y="0"/>
                  </a:lnTo>
                  <a:lnTo>
                    <a:pt x="0" y="304800"/>
                  </a:lnTo>
                  <a:close/>
                </a:path>
              </a:pathLst>
            </a:custGeom>
            <a:ln w="1905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441697" y="852297"/>
              <a:ext cx="494665" cy="528320"/>
            </a:xfrm>
            <a:custGeom>
              <a:avLst/>
              <a:gdLst/>
              <a:ahLst/>
              <a:cxnLst/>
              <a:rect l="l" t="t" r="r" b="b"/>
              <a:pathLst>
                <a:path w="494664" h="528319">
                  <a:moveTo>
                    <a:pt x="24256" y="446404"/>
                  </a:moveTo>
                  <a:lnTo>
                    <a:pt x="0" y="528065"/>
                  </a:lnTo>
                  <a:lnTo>
                    <a:pt x="79882" y="498475"/>
                  </a:lnTo>
                  <a:lnTo>
                    <a:pt x="68893" y="488188"/>
                  </a:lnTo>
                  <a:lnTo>
                    <a:pt x="50291" y="488188"/>
                  </a:lnTo>
                  <a:lnTo>
                    <a:pt x="36449" y="475233"/>
                  </a:lnTo>
                  <a:lnTo>
                    <a:pt x="45131" y="465945"/>
                  </a:lnTo>
                  <a:lnTo>
                    <a:pt x="24256" y="446404"/>
                  </a:lnTo>
                  <a:close/>
                </a:path>
                <a:path w="494664" h="528319">
                  <a:moveTo>
                    <a:pt x="45131" y="465945"/>
                  </a:moveTo>
                  <a:lnTo>
                    <a:pt x="36449" y="475233"/>
                  </a:lnTo>
                  <a:lnTo>
                    <a:pt x="50291" y="488188"/>
                  </a:lnTo>
                  <a:lnTo>
                    <a:pt x="58974" y="478902"/>
                  </a:lnTo>
                  <a:lnTo>
                    <a:pt x="45131" y="465945"/>
                  </a:lnTo>
                  <a:close/>
                </a:path>
                <a:path w="494664" h="528319">
                  <a:moveTo>
                    <a:pt x="58974" y="478902"/>
                  </a:moveTo>
                  <a:lnTo>
                    <a:pt x="50291" y="488188"/>
                  </a:lnTo>
                  <a:lnTo>
                    <a:pt x="68893" y="488188"/>
                  </a:lnTo>
                  <a:lnTo>
                    <a:pt x="58974" y="478902"/>
                  </a:lnTo>
                  <a:close/>
                </a:path>
                <a:path w="494664" h="528319">
                  <a:moveTo>
                    <a:pt x="480694" y="0"/>
                  </a:moveTo>
                  <a:lnTo>
                    <a:pt x="45131" y="465945"/>
                  </a:lnTo>
                  <a:lnTo>
                    <a:pt x="58974" y="478902"/>
                  </a:lnTo>
                  <a:lnTo>
                    <a:pt x="494664" y="12953"/>
                  </a:lnTo>
                  <a:lnTo>
                    <a:pt x="480694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958589" y="2300478"/>
              <a:ext cx="856615" cy="748665"/>
            </a:xfrm>
            <a:custGeom>
              <a:avLst/>
              <a:gdLst/>
              <a:ahLst/>
              <a:cxnLst/>
              <a:rect l="l" t="t" r="r" b="b"/>
              <a:pathLst>
                <a:path w="856614" h="748664">
                  <a:moveTo>
                    <a:pt x="0" y="748284"/>
                  </a:moveTo>
                  <a:lnTo>
                    <a:pt x="856488" y="748284"/>
                  </a:lnTo>
                  <a:lnTo>
                    <a:pt x="856488" y="0"/>
                  </a:lnTo>
                  <a:lnTo>
                    <a:pt x="0" y="0"/>
                  </a:lnTo>
                  <a:lnTo>
                    <a:pt x="0" y="748284"/>
                  </a:lnTo>
                  <a:close/>
                </a:path>
              </a:pathLst>
            </a:custGeom>
            <a:ln w="1905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1" name="Picture 2" descr="Hom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0" y="304800"/>
            <a:ext cx="1140515" cy="593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95465" y="280162"/>
            <a:ext cx="11625897" cy="6298120"/>
            <a:chOff x="295465" y="280162"/>
            <a:chExt cx="11625897" cy="62981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0228" y="284988"/>
              <a:ext cx="5987796" cy="3677411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295465" y="280162"/>
              <a:ext cx="5997575" cy="3687445"/>
            </a:xfrm>
            <a:custGeom>
              <a:avLst/>
              <a:gdLst/>
              <a:ahLst/>
              <a:cxnLst/>
              <a:rect l="l" t="t" r="r" b="b"/>
              <a:pathLst>
                <a:path w="5997575" h="3687445">
                  <a:moveTo>
                    <a:pt x="0" y="3686937"/>
                  </a:moveTo>
                  <a:lnTo>
                    <a:pt x="5997321" y="3686937"/>
                  </a:lnTo>
                  <a:lnTo>
                    <a:pt x="5997321" y="0"/>
                  </a:lnTo>
                  <a:lnTo>
                    <a:pt x="0" y="0"/>
                  </a:lnTo>
                  <a:lnTo>
                    <a:pt x="0" y="3686937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997202" y="1416558"/>
              <a:ext cx="3194685" cy="883919"/>
            </a:xfrm>
            <a:custGeom>
              <a:avLst/>
              <a:gdLst/>
              <a:ahLst/>
              <a:cxnLst/>
              <a:rect l="l" t="t" r="r" b="b"/>
              <a:pathLst>
                <a:path w="3194685" h="883919">
                  <a:moveTo>
                    <a:pt x="0" y="883920"/>
                  </a:moveTo>
                  <a:lnTo>
                    <a:pt x="3194304" y="883920"/>
                  </a:lnTo>
                  <a:lnTo>
                    <a:pt x="3194304" y="0"/>
                  </a:lnTo>
                  <a:lnTo>
                    <a:pt x="0" y="0"/>
                  </a:lnTo>
                  <a:lnTo>
                    <a:pt x="0" y="883920"/>
                  </a:lnTo>
                  <a:close/>
                </a:path>
              </a:pathLst>
            </a:custGeom>
            <a:ln w="1905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659629" y="2314194"/>
              <a:ext cx="403860" cy="336550"/>
            </a:xfrm>
            <a:custGeom>
              <a:avLst/>
              <a:gdLst/>
              <a:ahLst/>
              <a:cxnLst/>
              <a:rect l="l" t="t" r="r" b="b"/>
              <a:pathLst>
                <a:path w="403860" h="336550">
                  <a:moveTo>
                    <a:pt x="64796" y="41252"/>
                  </a:moveTo>
                  <a:lnTo>
                    <a:pt x="52718" y="55853"/>
                  </a:lnTo>
                  <a:lnTo>
                    <a:pt x="391414" y="336041"/>
                  </a:lnTo>
                  <a:lnTo>
                    <a:pt x="403606" y="321309"/>
                  </a:lnTo>
                  <a:lnTo>
                    <a:pt x="64796" y="41252"/>
                  </a:lnTo>
                  <a:close/>
                </a:path>
                <a:path w="403860" h="336550">
                  <a:moveTo>
                    <a:pt x="0" y="0"/>
                  </a:moveTo>
                  <a:lnTo>
                    <a:pt x="34417" y="77977"/>
                  </a:lnTo>
                  <a:lnTo>
                    <a:pt x="52718" y="55853"/>
                  </a:lnTo>
                  <a:lnTo>
                    <a:pt x="42925" y="47751"/>
                  </a:lnTo>
                  <a:lnTo>
                    <a:pt x="54991" y="33146"/>
                  </a:lnTo>
                  <a:lnTo>
                    <a:pt x="71501" y="33146"/>
                  </a:lnTo>
                  <a:lnTo>
                    <a:pt x="83058" y="19176"/>
                  </a:lnTo>
                  <a:lnTo>
                    <a:pt x="0" y="0"/>
                  </a:lnTo>
                  <a:close/>
                </a:path>
                <a:path w="403860" h="336550">
                  <a:moveTo>
                    <a:pt x="54991" y="33146"/>
                  </a:moveTo>
                  <a:lnTo>
                    <a:pt x="42925" y="47751"/>
                  </a:lnTo>
                  <a:lnTo>
                    <a:pt x="52718" y="55853"/>
                  </a:lnTo>
                  <a:lnTo>
                    <a:pt x="64796" y="41252"/>
                  </a:lnTo>
                  <a:lnTo>
                    <a:pt x="54991" y="33146"/>
                  </a:lnTo>
                  <a:close/>
                </a:path>
                <a:path w="403860" h="336550">
                  <a:moveTo>
                    <a:pt x="71501" y="33146"/>
                  </a:moveTo>
                  <a:lnTo>
                    <a:pt x="54991" y="33146"/>
                  </a:lnTo>
                  <a:lnTo>
                    <a:pt x="64796" y="41252"/>
                  </a:lnTo>
                  <a:lnTo>
                    <a:pt x="71501" y="33146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840230" y="3605021"/>
              <a:ext cx="1696720" cy="228600"/>
            </a:xfrm>
            <a:custGeom>
              <a:avLst/>
              <a:gdLst/>
              <a:ahLst/>
              <a:cxnLst/>
              <a:rect l="l" t="t" r="r" b="b"/>
              <a:pathLst>
                <a:path w="1696720" h="228600">
                  <a:moveTo>
                    <a:pt x="0" y="228600"/>
                  </a:moveTo>
                  <a:lnTo>
                    <a:pt x="1696212" y="228600"/>
                  </a:lnTo>
                  <a:lnTo>
                    <a:pt x="1696212" y="0"/>
                  </a:lnTo>
                  <a:lnTo>
                    <a:pt x="0" y="0"/>
                  </a:lnTo>
                  <a:lnTo>
                    <a:pt x="0" y="228600"/>
                  </a:lnTo>
                  <a:close/>
                </a:path>
              </a:pathLst>
            </a:custGeom>
            <a:ln w="1905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219720" y="2843783"/>
              <a:ext cx="551815" cy="802005"/>
            </a:xfrm>
            <a:custGeom>
              <a:avLst/>
              <a:gdLst/>
              <a:ahLst/>
              <a:cxnLst/>
              <a:rect l="l" t="t" r="r" b="b"/>
              <a:pathLst>
                <a:path w="551814" h="802004">
                  <a:moveTo>
                    <a:pt x="500833" y="744407"/>
                  </a:moveTo>
                  <a:lnTo>
                    <a:pt x="477253" y="760476"/>
                  </a:lnTo>
                  <a:lnTo>
                    <a:pt x="551675" y="802004"/>
                  </a:lnTo>
                  <a:lnTo>
                    <a:pt x="545298" y="754888"/>
                  </a:lnTo>
                  <a:lnTo>
                    <a:pt x="507987" y="754888"/>
                  </a:lnTo>
                  <a:lnTo>
                    <a:pt x="500833" y="744407"/>
                  </a:lnTo>
                  <a:close/>
                </a:path>
                <a:path w="551814" h="802004">
                  <a:moveTo>
                    <a:pt x="516609" y="733656"/>
                  </a:moveTo>
                  <a:lnTo>
                    <a:pt x="500833" y="744407"/>
                  </a:lnTo>
                  <a:lnTo>
                    <a:pt x="507987" y="754888"/>
                  </a:lnTo>
                  <a:lnTo>
                    <a:pt x="523735" y="744092"/>
                  </a:lnTo>
                  <a:lnTo>
                    <a:pt x="516609" y="733656"/>
                  </a:lnTo>
                  <a:close/>
                </a:path>
                <a:path w="551814" h="802004">
                  <a:moveTo>
                    <a:pt x="540245" y="717550"/>
                  </a:moveTo>
                  <a:lnTo>
                    <a:pt x="516609" y="733656"/>
                  </a:lnTo>
                  <a:lnTo>
                    <a:pt x="523735" y="744092"/>
                  </a:lnTo>
                  <a:lnTo>
                    <a:pt x="507987" y="754888"/>
                  </a:lnTo>
                  <a:lnTo>
                    <a:pt x="545298" y="754888"/>
                  </a:lnTo>
                  <a:lnTo>
                    <a:pt x="540245" y="717550"/>
                  </a:lnTo>
                  <a:close/>
                </a:path>
                <a:path w="551814" h="802004">
                  <a:moveTo>
                    <a:pt x="15722" y="0"/>
                  </a:moveTo>
                  <a:lnTo>
                    <a:pt x="0" y="10667"/>
                  </a:lnTo>
                  <a:lnTo>
                    <a:pt x="500833" y="744407"/>
                  </a:lnTo>
                  <a:lnTo>
                    <a:pt x="516609" y="733656"/>
                  </a:lnTo>
                  <a:lnTo>
                    <a:pt x="1572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71343" y="4105656"/>
              <a:ext cx="3906011" cy="2407920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2366645" y="4100893"/>
              <a:ext cx="3916045" cy="2417445"/>
            </a:xfrm>
            <a:custGeom>
              <a:avLst/>
              <a:gdLst/>
              <a:ahLst/>
              <a:cxnLst/>
              <a:rect l="l" t="t" r="r" b="b"/>
              <a:pathLst>
                <a:path w="3916045" h="2417445">
                  <a:moveTo>
                    <a:pt x="0" y="2417445"/>
                  </a:moveTo>
                  <a:lnTo>
                    <a:pt x="3915536" y="2417445"/>
                  </a:lnTo>
                  <a:lnTo>
                    <a:pt x="3915536" y="0"/>
                  </a:lnTo>
                  <a:lnTo>
                    <a:pt x="0" y="0"/>
                  </a:lnTo>
                  <a:lnTo>
                    <a:pt x="0" y="2417445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516623" y="480060"/>
              <a:ext cx="3922776" cy="2414016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6511797" y="475233"/>
              <a:ext cx="3932554" cy="2423795"/>
            </a:xfrm>
            <a:custGeom>
              <a:avLst/>
              <a:gdLst/>
              <a:ahLst/>
              <a:cxnLst/>
              <a:rect l="l" t="t" r="r" b="b"/>
              <a:pathLst>
                <a:path w="3932554" h="2423795">
                  <a:moveTo>
                    <a:pt x="0" y="2423541"/>
                  </a:moveTo>
                  <a:lnTo>
                    <a:pt x="3932301" y="2423541"/>
                  </a:lnTo>
                  <a:lnTo>
                    <a:pt x="3932301" y="0"/>
                  </a:lnTo>
                  <a:lnTo>
                    <a:pt x="0" y="0"/>
                  </a:lnTo>
                  <a:lnTo>
                    <a:pt x="0" y="2423541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405372" y="3162300"/>
              <a:ext cx="5510783" cy="3410712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6400672" y="3157537"/>
              <a:ext cx="5520690" cy="3420745"/>
            </a:xfrm>
            <a:custGeom>
              <a:avLst/>
              <a:gdLst/>
              <a:ahLst/>
              <a:cxnLst/>
              <a:rect l="l" t="t" r="r" b="b"/>
              <a:pathLst>
                <a:path w="5520690" h="3420745">
                  <a:moveTo>
                    <a:pt x="0" y="3420237"/>
                  </a:moveTo>
                  <a:lnTo>
                    <a:pt x="5520309" y="3420237"/>
                  </a:lnTo>
                  <a:lnTo>
                    <a:pt x="5520309" y="0"/>
                  </a:lnTo>
                  <a:lnTo>
                    <a:pt x="0" y="0"/>
                  </a:lnTo>
                  <a:lnTo>
                    <a:pt x="0" y="3420237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7" name="Picture 2" descr="Hom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0" y="304800"/>
            <a:ext cx="1140515" cy="593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09600" y="2438400"/>
            <a:ext cx="11430000" cy="185948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6000" spc="-100" dirty="0" smtClean="0"/>
              <a:t>Check</a:t>
            </a:r>
            <a:r>
              <a:rPr sz="6000" spc="-420" dirty="0" smtClean="0"/>
              <a:t> </a:t>
            </a:r>
            <a:r>
              <a:rPr sz="6000" spc="-220" dirty="0" smtClean="0">
                <a:solidFill>
                  <a:srgbClr val="FBEA04"/>
                </a:solidFill>
              </a:rPr>
              <a:t>P</a:t>
            </a:r>
            <a:r>
              <a:rPr sz="6000" spc="-210" dirty="0" smtClean="0">
                <a:solidFill>
                  <a:srgbClr val="FBEA04"/>
                </a:solidFill>
              </a:rPr>
              <a:t>Y</a:t>
            </a:r>
            <a:r>
              <a:rPr sz="6000" spc="-100" dirty="0" smtClean="0">
                <a:solidFill>
                  <a:srgbClr val="FBEA04"/>
                </a:solidFill>
              </a:rPr>
              <a:t>T</a:t>
            </a:r>
            <a:r>
              <a:rPr sz="6000" spc="-110" dirty="0" smtClean="0">
                <a:solidFill>
                  <a:srgbClr val="FBEA04"/>
                </a:solidFill>
              </a:rPr>
              <a:t>H</a:t>
            </a:r>
            <a:r>
              <a:rPr sz="6000" spc="35" dirty="0" smtClean="0">
                <a:solidFill>
                  <a:srgbClr val="FBEA04"/>
                </a:solidFill>
              </a:rPr>
              <a:t>O</a:t>
            </a:r>
            <a:r>
              <a:rPr sz="6000" spc="40" dirty="0" smtClean="0">
                <a:solidFill>
                  <a:srgbClr val="FBEA04"/>
                </a:solidFill>
              </a:rPr>
              <a:t>N</a:t>
            </a:r>
            <a:r>
              <a:rPr lang="en-US" sz="6000" spc="40" dirty="0" smtClean="0">
                <a:solidFill>
                  <a:srgbClr val="FBEA04"/>
                </a:solidFill>
              </a:rPr>
              <a:t> version using</a:t>
            </a:r>
            <a:r>
              <a:rPr sz="6000" spc="-415" dirty="0" smtClean="0">
                <a:solidFill>
                  <a:srgbClr val="FBEA04"/>
                </a:solidFill>
              </a:rPr>
              <a:t> </a:t>
            </a:r>
            <a:r>
              <a:rPr lang="en-US" sz="6000" spc="-40" dirty="0" smtClean="0"/>
              <a:t>command prompt (</a:t>
            </a:r>
            <a:r>
              <a:rPr lang="en-US" sz="6000" spc="-40" dirty="0" err="1" smtClean="0"/>
              <a:t>cmd</a:t>
            </a:r>
            <a:r>
              <a:rPr lang="en-US" sz="6000" spc="-40" dirty="0" smtClean="0"/>
              <a:t>)</a:t>
            </a:r>
            <a:endParaRPr sz="6000" dirty="0"/>
          </a:p>
        </p:txBody>
      </p:sp>
      <p:pic>
        <p:nvPicPr>
          <p:cNvPr id="6" name="Picture 2" descr="Ho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0" y="304800"/>
            <a:ext cx="1140515" cy="593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50520" y="590422"/>
            <a:ext cx="11576303" cy="5203826"/>
            <a:chOff x="350520" y="590422"/>
            <a:chExt cx="11576303" cy="5203826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0520" y="794004"/>
              <a:ext cx="5766816" cy="5000244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351281" y="1404366"/>
              <a:ext cx="1315720" cy="414655"/>
            </a:xfrm>
            <a:custGeom>
              <a:avLst/>
              <a:gdLst/>
              <a:ahLst/>
              <a:cxnLst/>
              <a:rect l="l" t="t" r="r" b="b"/>
              <a:pathLst>
                <a:path w="1315720" h="414655">
                  <a:moveTo>
                    <a:pt x="0" y="414527"/>
                  </a:moveTo>
                  <a:lnTo>
                    <a:pt x="1315212" y="414527"/>
                  </a:lnTo>
                  <a:lnTo>
                    <a:pt x="1315212" y="0"/>
                  </a:lnTo>
                  <a:lnTo>
                    <a:pt x="0" y="0"/>
                  </a:lnTo>
                  <a:lnTo>
                    <a:pt x="0" y="414527"/>
                  </a:lnTo>
                  <a:close/>
                </a:path>
              </a:pathLst>
            </a:custGeom>
            <a:ln w="1905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712214" y="590422"/>
              <a:ext cx="412750" cy="728980"/>
            </a:xfrm>
            <a:custGeom>
              <a:avLst/>
              <a:gdLst/>
              <a:ahLst/>
              <a:cxnLst/>
              <a:rect l="l" t="t" r="r" b="b"/>
              <a:pathLst>
                <a:path w="412750" h="728980">
                  <a:moveTo>
                    <a:pt x="3810" y="643509"/>
                  </a:moveTo>
                  <a:lnTo>
                    <a:pt x="0" y="728726"/>
                  </a:lnTo>
                  <a:lnTo>
                    <a:pt x="70358" y="680719"/>
                  </a:lnTo>
                  <a:lnTo>
                    <a:pt x="65134" y="677799"/>
                  </a:lnTo>
                  <a:lnTo>
                    <a:pt x="39243" y="677799"/>
                  </a:lnTo>
                  <a:lnTo>
                    <a:pt x="22606" y="668527"/>
                  </a:lnTo>
                  <a:lnTo>
                    <a:pt x="28777" y="657470"/>
                  </a:lnTo>
                  <a:lnTo>
                    <a:pt x="3810" y="643509"/>
                  </a:lnTo>
                  <a:close/>
                </a:path>
                <a:path w="412750" h="728980">
                  <a:moveTo>
                    <a:pt x="28777" y="657470"/>
                  </a:moveTo>
                  <a:lnTo>
                    <a:pt x="22606" y="668527"/>
                  </a:lnTo>
                  <a:lnTo>
                    <a:pt x="39243" y="677799"/>
                  </a:lnTo>
                  <a:lnTo>
                    <a:pt x="45402" y="666765"/>
                  </a:lnTo>
                  <a:lnTo>
                    <a:pt x="28777" y="657470"/>
                  </a:lnTo>
                  <a:close/>
                </a:path>
                <a:path w="412750" h="728980">
                  <a:moveTo>
                    <a:pt x="45402" y="666765"/>
                  </a:moveTo>
                  <a:lnTo>
                    <a:pt x="39243" y="677799"/>
                  </a:lnTo>
                  <a:lnTo>
                    <a:pt x="65134" y="677799"/>
                  </a:lnTo>
                  <a:lnTo>
                    <a:pt x="45402" y="666765"/>
                  </a:lnTo>
                  <a:close/>
                </a:path>
                <a:path w="412750" h="728980">
                  <a:moveTo>
                    <a:pt x="395731" y="0"/>
                  </a:moveTo>
                  <a:lnTo>
                    <a:pt x="28777" y="657470"/>
                  </a:lnTo>
                  <a:lnTo>
                    <a:pt x="45402" y="666765"/>
                  </a:lnTo>
                  <a:lnTo>
                    <a:pt x="412369" y="9398"/>
                  </a:lnTo>
                  <a:lnTo>
                    <a:pt x="395731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11595" y="1121664"/>
              <a:ext cx="6015228" cy="4539996"/>
            </a:xfrm>
            <a:prstGeom prst="rect">
              <a:avLst/>
            </a:prstGeom>
          </p:spPr>
        </p:pic>
      </p:grpSp>
      <p:pic>
        <p:nvPicPr>
          <p:cNvPr id="9" name="Picture 2" descr="Hom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0" y="304800"/>
            <a:ext cx="1140515" cy="593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990600"/>
            <a:ext cx="10086008" cy="5233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7268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31521" y="762000"/>
            <a:ext cx="9984574" cy="5070994"/>
            <a:chOff x="731520" y="611124"/>
            <a:chExt cx="10389108" cy="5198364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31520" y="611124"/>
              <a:ext cx="10389108" cy="519836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732281" y="1806701"/>
              <a:ext cx="4139565" cy="2859405"/>
            </a:xfrm>
            <a:custGeom>
              <a:avLst/>
              <a:gdLst/>
              <a:ahLst/>
              <a:cxnLst/>
              <a:rect l="l" t="t" r="r" b="b"/>
              <a:pathLst>
                <a:path w="4139565" h="2859404">
                  <a:moveTo>
                    <a:pt x="0" y="213360"/>
                  </a:moveTo>
                  <a:lnTo>
                    <a:pt x="2065020" y="213360"/>
                  </a:lnTo>
                  <a:lnTo>
                    <a:pt x="2065020" y="0"/>
                  </a:lnTo>
                  <a:lnTo>
                    <a:pt x="0" y="0"/>
                  </a:lnTo>
                  <a:lnTo>
                    <a:pt x="0" y="213360"/>
                  </a:lnTo>
                  <a:close/>
                </a:path>
                <a:path w="4139565" h="2859404">
                  <a:moveTo>
                    <a:pt x="1056132" y="2859024"/>
                  </a:moveTo>
                  <a:lnTo>
                    <a:pt x="4139183" y="2859024"/>
                  </a:lnTo>
                  <a:lnTo>
                    <a:pt x="4139183" y="2510028"/>
                  </a:lnTo>
                  <a:lnTo>
                    <a:pt x="1056132" y="2510028"/>
                  </a:lnTo>
                  <a:lnTo>
                    <a:pt x="1056132" y="2859024"/>
                  </a:lnTo>
                  <a:close/>
                </a:path>
              </a:pathLst>
            </a:custGeom>
            <a:ln w="1905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7" name="Picture 2" descr="Hom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0" y="304800"/>
            <a:ext cx="1140515" cy="593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04315" y="740664"/>
            <a:ext cx="10183368" cy="5387339"/>
            <a:chOff x="1004315" y="740664"/>
            <a:chExt cx="10183368" cy="5387339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573268" y="740664"/>
              <a:ext cx="4680203" cy="452627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573268" y="1356359"/>
              <a:ext cx="4680203" cy="893063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573268" y="2404872"/>
              <a:ext cx="4664964" cy="477012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573268" y="3057144"/>
              <a:ext cx="4664964" cy="1025652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04315" y="4782311"/>
              <a:ext cx="10183368" cy="1345692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1414017" y="775207"/>
            <a:ext cx="3098165" cy="37788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000" spc="155" dirty="0">
                <a:solidFill>
                  <a:srgbClr val="001B6F"/>
                </a:solidFill>
                <a:latin typeface="Verdana"/>
                <a:cs typeface="Verdana"/>
              </a:rPr>
              <a:t>M</a:t>
            </a:r>
            <a:r>
              <a:rPr sz="2000" spc="100" dirty="0">
                <a:solidFill>
                  <a:srgbClr val="001B6F"/>
                </a:solidFill>
                <a:latin typeface="Verdana"/>
                <a:cs typeface="Verdana"/>
              </a:rPr>
              <a:t>a</a:t>
            </a:r>
            <a:r>
              <a:rPr sz="2000" spc="-30" dirty="0">
                <a:solidFill>
                  <a:srgbClr val="001B6F"/>
                </a:solidFill>
                <a:latin typeface="Verdana"/>
                <a:cs typeface="Verdana"/>
              </a:rPr>
              <a:t>k</a:t>
            </a:r>
            <a:r>
              <a:rPr sz="2000" spc="-25" dirty="0">
                <a:solidFill>
                  <a:srgbClr val="001B6F"/>
                </a:solidFill>
                <a:latin typeface="Verdana"/>
                <a:cs typeface="Verdana"/>
              </a:rPr>
              <a:t>e</a:t>
            </a:r>
            <a:r>
              <a:rPr sz="2000" spc="-265" dirty="0">
                <a:solidFill>
                  <a:srgbClr val="001B6F"/>
                </a:solidFill>
                <a:latin typeface="Verdana"/>
                <a:cs typeface="Verdana"/>
              </a:rPr>
              <a:t> </a:t>
            </a:r>
            <a:r>
              <a:rPr sz="2000" spc="-25" dirty="0">
                <a:solidFill>
                  <a:srgbClr val="001B6F"/>
                </a:solidFill>
                <a:latin typeface="Verdana"/>
                <a:cs typeface="Verdana"/>
              </a:rPr>
              <a:t>a</a:t>
            </a:r>
            <a:r>
              <a:rPr sz="2000" spc="-265" dirty="0">
                <a:solidFill>
                  <a:srgbClr val="001B6F"/>
                </a:solidFill>
                <a:latin typeface="Verdana"/>
                <a:cs typeface="Verdana"/>
              </a:rPr>
              <a:t> </a:t>
            </a:r>
            <a:r>
              <a:rPr sz="2000" spc="-10" dirty="0">
                <a:solidFill>
                  <a:srgbClr val="001B6F"/>
                </a:solidFill>
                <a:latin typeface="Verdana"/>
                <a:cs typeface="Verdana"/>
              </a:rPr>
              <a:t>n</a:t>
            </a:r>
            <a:r>
              <a:rPr sz="2000" spc="-15" dirty="0">
                <a:solidFill>
                  <a:srgbClr val="001B6F"/>
                </a:solidFill>
                <a:latin typeface="Verdana"/>
                <a:cs typeface="Verdana"/>
              </a:rPr>
              <a:t>e</a:t>
            </a:r>
            <a:r>
              <a:rPr sz="2000" spc="140" dirty="0">
                <a:solidFill>
                  <a:srgbClr val="001B6F"/>
                </a:solidFill>
                <a:latin typeface="Verdana"/>
                <a:cs typeface="Verdana"/>
              </a:rPr>
              <a:t>w</a:t>
            </a:r>
            <a:r>
              <a:rPr sz="2000" spc="-250" dirty="0">
                <a:solidFill>
                  <a:srgbClr val="001B6F"/>
                </a:solidFill>
                <a:latin typeface="Verdana"/>
                <a:cs typeface="Verdana"/>
              </a:rPr>
              <a:t> </a:t>
            </a:r>
            <a:r>
              <a:rPr sz="2000" spc="-85" dirty="0">
                <a:solidFill>
                  <a:srgbClr val="001B6F"/>
                </a:solidFill>
                <a:latin typeface="Verdana"/>
                <a:cs typeface="Verdana"/>
              </a:rPr>
              <a:t>D</a:t>
            </a:r>
            <a:r>
              <a:rPr sz="2000" spc="-10" dirty="0">
                <a:solidFill>
                  <a:srgbClr val="001B6F"/>
                </a:solidFill>
                <a:latin typeface="Verdana"/>
                <a:cs typeface="Verdana"/>
              </a:rPr>
              <a:t>ire</a:t>
            </a:r>
            <a:r>
              <a:rPr sz="2000" spc="-5" dirty="0">
                <a:solidFill>
                  <a:srgbClr val="001B6F"/>
                </a:solidFill>
                <a:latin typeface="Verdana"/>
                <a:cs typeface="Verdana"/>
              </a:rPr>
              <a:t>c</a:t>
            </a:r>
            <a:r>
              <a:rPr sz="2000" spc="40" dirty="0">
                <a:solidFill>
                  <a:srgbClr val="001B6F"/>
                </a:solidFill>
                <a:latin typeface="Verdana"/>
                <a:cs typeface="Verdana"/>
              </a:rPr>
              <a:t>to</a:t>
            </a:r>
            <a:r>
              <a:rPr sz="2000" spc="45" dirty="0">
                <a:solidFill>
                  <a:srgbClr val="001B6F"/>
                </a:solidFill>
                <a:latin typeface="Verdana"/>
                <a:cs typeface="Verdana"/>
              </a:rPr>
              <a:t>r</a:t>
            </a:r>
            <a:r>
              <a:rPr sz="2000" spc="-15" dirty="0">
                <a:solidFill>
                  <a:srgbClr val="001B6F"/>
                </a:solidFill>
                <a:latin typeface="Verdana"/>
                <a:cs typeface="Verdana"/>
              </a:rPr>
              <a:t>y</a:t>
            </a:r>
            <a:endParaRPr sz="20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001B6F"/>
              </a:buClr>
              <a:buFont typeface="Arial MT"/>
              <a:buChar char="•"/>
            </a:pPr>
            <a:endParaRPr sz="2750">
              <a:latin typeface="Verdana"/>
              <a:cs typeface="Verdana"/>
            </a:endParaRPr>
          </a:p>
          <a:p>
            <a:pPr marL="355600" indent="-342900">
              <a:lnSpc>
                <a:spcPct val="100000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000" spc="-75" dirty="0">
                <a:solidFill>
                  <a:srgbClr val="001B6F"/>
                </a:solidFill>
                <a:latin typeface="Verdana"/>
                <a:cs typeface="Verdana"/>
              </a:rPr>
              <a:t>Ch</a:t>
            </a:r>
            <a:r>
              <a:rPr sz="2000" spc="-10" dirty="0">
                <a:solidFill>
                  <a:srgbClr val="001B6F"/>
                </a:solidFill>
                <a:latin typeface="Verdana"/>
                <a:cs typeface="Verdana"/>
              </a:rPr>
              <a:t>a</a:t>
            </a:r>
            <a:r>
              <a:rPr sz="2000" spc="-20" dirty="0">
                <a:solidFill>
                  <a:srgbClr val="001B6F"/>
                </a:solidFill>
                <a:latin typeface="Verdana"/>
                <a:cs typeface="Verdana"/>
              </a:rPr>
              <a:t>n</a:t>
            </a:r>
            <a:r>
              <a:rPr sz="2000" spc="-35" dirty="0">
                <a:solidFill>
                  <a:srgbClr val="001B6F"/>
                </a:solidFill>
                <a:latin typeface="Verdana"/>
                <a:cs typeface="Verdana"/>
              </a:rPr>
              <a:t>g</a:t>
            </a:r>
            <a:r>
              <a:rPr sz="2000" spc="-30" dirty="0">
                <a:solidFill>
                  <a:srgbClr val="001B6F"/>
                </a:solidFill>
                <a:latin typeface="Verdana"/>
                <a:cs typeface="Verdana"/>
              </a:rPr>
              <a:t>e</a:t>
            </a:r>
            <a:r>
              <a:rPr sz="2000" spc="-254" dirty="0">
                <a:solidFill>
                  <a:srgbClr val="001B6F"/>
                </a:solidFill>
                <a:latin typeface="Verdana"/>
                <a:cs typeface="Verdana"/>
              </a:rPr>
              <a:t> </a:t>
            </a:r>
            <a:r>
              <a:rPr sz="2000" spc="5" dirty="0">
                <a:solidFill>
                  <a:srgbClr val="001B6F"/>
                </a:solidFill>
                <a:latin typeface="Verdana"/>
                <a:cs typeface="Verdana"/>
              </a:rPr>
              <a:t>Directo</a:t>
            </a:r>
            <a:r>
              <a:rPr sz="2000" spc="10" dirty="0">
                <a:solidFill>
                  <a:srgbClr val="001B6F"/>
                </a:solidFill>
                <a:latin typeface="Verdana"/>
                <a:cs typeface="Verdana"/>
              </a:rPr>
              <a:t>r</a:t>
            </a:r>
            <a:r>
              <a:rPr sz="2000" spc="-15" dirty="0">
                <a:solidFill>
                  <a:srgbClr val="001B6F"/>
                </a:solidFill>
                <a:latin typeface="Verdana"/>
                <a:cs typeface="Verdana"/>
              </a:rPr>
              <a:t>y</a:t>
            </a:r>
            <a:endParaRPr sz="2000">
              <a:latin typeface="Verdana"/>
              <a:cs typeface="Verdana"/>
            </a:endParaRPr>
          </a:p>
          <a:p>
            <a:pPr>
              <a:lnSpc>
                <a:spcPct val="100000"/>
              </a:lnSpc>
              <a:buClr>
                <a:srgbClr val="001B6F"/>
              </a:buClr>
              <a:buFont typeface="Arial MT"/>
              <a:buChar char="•"/>
            </a:pPr>
            <a:endParaRPr sz="2500">
              <a:latin typeface="Verdana"/>
              <a:cs typeface="Verdana"/>
            </a:endParaRPr>
          </a:p>
          <a:p>
            <a:pPr marL="355600" indent="-342900">
              <a:lnSpc>
                <a:spcPct val="100000"/>
              </a:lnSpc>
              <a:spcBef>
                <a:spcPts val="1764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000" spc="-25" dirty="0">
                <a:solidFill>
                  <a:srgbClr val="001B6F"/>
                </a:solidFill>
                <a:latin typeface="Verdana"/>
                <a:cs typeface="Verdana"/>
              </a:rPr>
              <a:t>Open</a:t>
            </a:r>
            <a:r>
              <a:rPr sz="2000" spc="-265" dirty="0">
                <a:solidFill>
                  <a:srgbClr val="001B6F"/>
                </a:solidFill>
                <a:latin typeface="Verdana"/>
                <a:cs typeface="Verdana"/>
              </a:rPr>
              <a:t> </a:t>
            </a:r>
            <a:r>
              <a:rPr sz="2000" spc="25" dirty="0">
                <a:solidFill>
                  <a:srgbClr val="001B6F"/>
                </a:solidFill>
                <a:latin typeface="Verdana"/>
                <a:cs typeface="Verdana"/>
              </a:rPr>
              <a:t>NotePad</a:t>
            </a:r>
            <a:endParaRPr sz="2000">
              <a:latin typeface="Verdana"/>
              <a:cs typeface="Verdana"/>
            </a:endParaRPr>
          </a:p>
          <a:p>
            <a:pPr>
              <a:lnSpc>
                <a:spcPct val="100000"/>
              </a:lnSpc>
              <a:buClr>
                <a:srgbClr val="001B6F"/>
              </a:buClr>
              <a:buFont typeface="Arial MT"/>
              <a:buChar char="•"/>
            </a:pPr>
            <a:endParaRPr sz="3000">
              <a:latin typeface="Verdana"/>
              <a:cs typeface="Verdana"/>
            </a:endParaRPr>
          </a:p>
          <a:p>
            <a:pPr marL="355600" indent="-342900">
              <a:lnSpc>
                <a:spcPct val="100000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000" spc="-30" dirty="0">
                <a:solidFill>
                  <a:srgbClr val="001B6F"/>
                </a:solidFill>
                <a:latin typeface="Verdana"/>
                <a:cs typeface="Verdana"/>
              </a:rPr>
              <a:t>Vi</a:t>
            </a:r>
            <a:r>
              <a:rPr sz="2000" spc="-40" dirty="0">
                <a:solidFill>
                  <a:srgbClr val="001B6F"/>
                </a:solidFill>
                <a:latin typeface="Verdana"/>
                <a:cs typeface="Verdana"/>
              </a:rPr>
              <a:t>e</a:t>
            </a:r>
            <a:r>
              <a:rPr sz="2000" spc="145" dirty="0">
                <a:solidFill>
                  <a:srgbClr val="001B6F"/>
                </a:solidFill>
                <a:latin typeface="Verdana"/>
                <a:cs typeface="Verdana"/>
              </a:rPr>
              <a:t>w</a:t>
            </a:r>
            <a:r>
              <a:rPr sz="2000" spc="-280" dirty="0">
                <a:solidFill>
                  <a:srgbClr val="001B6F"/>
                </a:solidFill>
                <a:latin typeface="Verdana"/>
                <a:cs typeface="Verdana"/>
              </a:rPr>
              <a:t> </a:t>
            </a:r>
            <a:r>
              <a:rPr sz="2000" spc="-15" dirty="0">
                <a:solidFill>
                  <a:srgbClr val="001B6F"/>
                </a:solidFill>
                <a:latin typeface="Verdana"/>
                <a:cs typeface="Verdana"/>
              </a:rPr>
              <a:t>Fil</a:t>
            </a:r>
            <a:r>
              <a:rPr sz="2000" spc="-20" dirty="0">
                <a:solidFill>
                  <a:srgbClr val="001B6F"/>
                </a:solidFill>
                <a:latin typeface="Verdana"/>
                <a:cs typeface="Verdana"/>
              </a:rPr>
              <a:t>e</a:t>
            </a:r>
            <a:r>
              <a:rPr sz="2000" spc="-265" dirty="0">
                <a:solidFill>
                  <a:srgbClr val="001B6F"/>
                </a:solidFill>
                <a:latin typeface="Verdana"/>
                <a:cs typeface="Verdana"/>
              </a:rPr>
              <a:t> </a:t>
            </a:r>
            <a:r>
              <a:rPr sz="2000" spc="-30" dirty="0">
                <a:solidFill>
                  <a:srgbClr val="001B6F"/>
                </a:solidFill>
                <a:latin typeface="Verdana"/>
                <a:cs typeface="Verdana"/>
              </a:rPr>
              <a:t>Co</a:t>
            </a:r>
            <a:r>
              <a:rPr sz="2000" spc="-40" dirty="0">
                <a:solidFill>
                  <a:srgbClr val="001B6F"/>
                </a:solidFill>
                <a:latin typeface="Verdana"/>
                <a:cs typeface="Verdana"/>
              </a:rPr>
              <a:t>n</a:t>
            </a:r>
            <a:r>
              <a:rPr sz="2000" spc="20" dirty="0">
                <a:solidFill>
                  <a:srgbClr val="001B6F"/>
                </a:solidFill>
                <a:latin typeface="Verdana"/>
                <a:cs typeface="Verdana"/>
              </a:rPr>
              <a:t>t</a:t>
            </a:r>
            <a:r>
              <a:rPr sz="2000" spc="30" dirty="0">
                <a:solidFill>
                  <a:srgbClr val="001B6F"/>
                </a:solidFill>
                <a:latin typeface="Verdana"/>
                <a:cs typeface="Verdana"/>
              </a:rPr>
              <a:t>e</a:t>
            </a:r>
            <a:r>
              <a:rPr sz="2000" dirty="0">
                <a:solidFill>
                  <a:srgbClr val="001B6F"/>
                </a:solidFill>
                <a:latin typeface="Verdana"/>
                <a:cs typeface="Verdana"/>
              </a:rPr>
              <a:t>n</a:t>
            </a:r>
            <a:r>
              <a:rPr sz="2000" spc="30" dirty="0">
                <a:solidFill>
                  <a:srgbClr val="001B6F"/>
                </a:solidFill>
                <a:latin typeface="Verdana"/>
                <a:cs typeface="Verdana"/>
              </a:rPr>
              <a:t>ts</a:t>
            </a:r>
            <a:endParaRPr sz="2000">
              <a:latin typeface="Verdana"/>
              <a:cs typeface="Verdana"/>
            </a:endParaRPr>
          </a:p>
          <a:p>
            <a:pPr>
              <a:lnSpc>
                <a:spcPct val="100000"/>
              </a:lnSpc>
              <a:buClr>
                <a:srgbClr val="001B6F"/>
              </a:buClr>
              <a:buFont typeface="Arial MT"/>
              <a:buChar char="•"/>
            </a:pPr>
            <a:endParaRPr sz="25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lr>
                <a:srgbClr val="001B6F"/>
              </a:buClr>
              <a:buFont typeface="Arial MT"/>
              <a:buChar char="•"/>
            </a:pPr>
            <a:endParaRPr sz="2200">
              <a:latin typeface="Verdana"/>
              <a:cs typeface="Verdana"/>
            </a:endParaRPr>
          </a:p>
          <a:p>
            <a:pPr marL="355600" indent="-342900">
              <a:lnSpc>
                <a:spcPct val="100000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000" spc="20" dirty="0">
                <a:solidFill>
                  <a:srgbClr val="001B6F"/>
                </a:solidFill>
                <a:latin typeface="Verdana"/>
                <a:cs typeface="Verdana"/>
              </a:rPr>
              <a:t>Pytho</a:t>
            </a:r>
            <a:r>
              <a:rPr sz="2000" spc="30" dirty="0">
                <a:solidFill>
                  <a:srgbClr val="001B6F"/>
                </a:solidFill>
                <a:latin typeface="Verdana"/>
                <a:cs typeface="Verdana"/>
              </a:rPr>
              <a:t>n</a:t>
            </a:r>
            <a:r>
              <a:rPr sz="2000" spc="-265" dirty="0">
                <a:solidFill>
                  <a:srgbClr val="001B6F"/>
                </a:solidFill>
                <a:latin typeface="Verdana"/>
                <a:cs typeface="Verdana"/>
              </a:rPr>
              <a:t> </a:t>
            </a:r>
            <a:r>
              <a:rPr sz="2000" spc="-40" dirty="0">
                <a:solidFill>
                  <a:srgbClr val="001B6F"/>
                </a:solidFill>
                <a:latin typeface="Verdana"/>
                <a:cs typeface="Verdana"/>
              </a:rPr>
              <a:t>Shell</a:t>
            </a:r>
            <a:endParaRPr sz="2000">
              <a:latin typeface="Verdana"/>
              <a:cs typeface="Verdana"/>
            </a:endParaRPr>
          </a:p>
        </p:txBody>
      </p:sp>
      <p:pic>
        <p:nvPicPr>
          <p:cNvPr id="11" name="Picture 2" descr="Home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0" y="304800"/>
            <a:ext cx="1140515" cy="593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1456" y="1080516"/>
            <a:ext cx="9947148" cy="4501896"/>
          </a:xfrm>
          <a:prstGeom prst="rect">
            <a:avLst/>
          </a:prstGeom>
        </p:spPr>
      </p:pic>
      <p:pic>
        <p:nvPicPr>
          <p:cNvPr id="6" name="Picture 2" descr="Hom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0" y="304800"/>
            <a:ext cx="1140515" cy="593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749909" y="2895092"/>
            <a:ext cx="10506075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spc="160" dirty="0"/>
              <a:t>W</a:t>
            </a:r>
            <a:r>
              <a:rPr sz="6000" spc="-105" dirty="0"/>
              <a:t>H</a:t>
            </a:r>
            <a:r>
              <a:rPr sz="6000" spc="-310" dirty="0"/>
              <a:t>Y</a:t>
            </a:r>
            <a:r>
              <a:rPr sz="6000" spc="-425" dirty="0"/>
              <a:t> </a:t>
            </a:r>
            <a:r>
              <a:rPr sz="6000" spc="135" dirty="0"/>
              <a:t>L</a:t>
            </a:r>
            <a:r>
              <a:rPr sz="6000" spc="155" dirty="0"/>
              <a:t>E</a:t>
            </a:r>
            <a:r>
              <a:rPr sz="6000" spc="-120" dirty="0"/>
              <a:t>A</a:t>
            </a:r>
            <a:r>
              <a:rPr sz="6000" spc="-114" dirty="0"/>
              <a:t>R</a:t>
            </a:r>
            <a:r>
              <a:rPr sz="6000" spc="210" dirty="0"/>
              <a:t>N</a:t>
            </a:r>
            <a:r>
              <a:rPr sz="6000" spc="-430" dirty="0"/>
              <a:t> </a:t>
            </a:r>
            <a:r>
              <a:rPr sz="6000" spc="-110" dirty="0"/>
              <a:t>T</a:t>
            </a:r>
            <a:r>
              <a:rPr sz="6000" spc="-130" dirty="0"/>
              <a:t>O</a:t>
            </a:r>
            <a:r>
              <a:rPr sz="6000" spc="-409" dirty="0"/>
              <a:t> </a:t>
            </a:r>
            <a:r>
              <a:rPr sz="6000" spc="-250" dirty="0"/>
              <a:t>P</a:t>
            </a:r>
            <a:r>
              <a:rPr sz="6000" spc="-265" dirty="0"/>
              <a:t>R</a:t>
            </a:r>
            <a:r>
              <a:rPr sz="6000" spc="-175" dirty="0"/>
              <a:t>O</a:t>
            </a:r>
            <a:r>
              <a:rPr sz="6000" spc="-150" dirty="0"/>
              <a:t>G</a:t>
            </a:r>
            <a:r>
              <a:rPr sz="6000" spc="150" dirty="0"/>
              <a:t>RA</a:t>
            </a:r>
            <a:r>
              <a:rPr sz="6000" spc="200" dirty="0"/>
              <a:t>M</a:t>
            </a:r>
            <a:r>
              <a:rPr sz="6000" spc="-420" dirty="0"/>
              <a:t> </a:t>
            </a:r>
            <a:r>
              <a:rPr sz="6000" spc="-235" dirty="0"/>
              <a:t>?</a:t>
            </a:r>
            <a:endParaRPr sz="6000"/>
          </a:p>
        </p:txBody>
      </p:sp>
      <p:pic>
        <p:nvPicPr>
          <p:cNvPr id="6" name="Picture 2" descr="Ho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0" y="304800"/>
            <a:ext cx="1140515" cy="593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319908" y="2048713"/>
            <a:ext cx="7390765" cy="24047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350" algn="ctr">
              <a:lnSpc>
                <a:spcPts val="8440"/>
              </a:lnSpc>
              <a:spcBef>
                <a:spcPts val="100"/>
              </a:spcBef>
            </a:pPr>
            <a:r>
              <a:rPr sz="7200" spc="-260" dirty="0"/>
              <a:t>IDLE</a:t>
            </a:r>
            <a:endParaRPr sz="7200"/>
          </a:p>
          <a:p>
            <a:pPr marL="12065" marR="5080" algn="ctr">
              <a:lnSpc>
                <a:spcPts val="4970"/>
              </a:lnSpc>
              <a:spcBef>
                <a:spcPts val="425"/>
              </a:spcBef>
            </a:pPr>
            <a:r>
              <a:rPr sz="4600" spc="-880" dirty="0"/>
              <a:t>(</a:t>
            </a:r>
            <a:r>
              <a:rPr sz="4600" spc="-919" dirty="0"/>
              <a:t>I</a:t>
            </a:r>
            <a:r>
              <a:rPr sz="4600" spc="125" dirty="0"/>
              <a:t>n</a:t>
            </a:r>
            <a:r>
              <a:rPr sz="4600" spc="95" dirty="0"/>
              <a:t>t</a:t>
            </a:r>
            <a:r>
              <a:rPr sz="4600" spc="-25" dirty="0"/>
              <a:t>e</a:t>
            </a:r>
            <a:r>
              <a:rPr sz="4600" spc="-15" dirty="0"/>
              <a:t>g</a:t>
            </a:r>
            <a:r>
              <a:rPr sz="4600" spc="15" dirty="0"/>
              <a:t>r</a:t>
            </a:r>
            <a:r>
              <a:rPr sz="4600" spc="25" dirty="0"/>
              <a:t>a</a:t>
            </a:r>
            <a:r>
              <a:rPr sz="4600" spc="165" dirty="0"/>
              <a:t>t</a:t>
            </a:r>
            <a:r>
              <a:rPr sz="4600" spc="30" dirty="0"/>
              <a:t>e</a:t>
            </a:r>
            <a:r>
              <a:rPr sz="4600" spc="35" dirty="0"/>
              <a:t>d</a:t>
            </a:r>
            <a:r>
              <a:rPr sz="4600" spc="-330" dirty="0"/>
              <a:t> </a:t>
            </a:r>
            <a:r>
              <a:rPr sz="4600" spc="-40" dirty="0"/>
              <a:t>D</a:t>
            </a:r>
            <a:r>
              <a:rPr sz="4600" spc="40" dirty="0"/>
              <a:t>e</a:t>
            </a:r>
            <a:r>
              <a:rPr sz="4600" spc="60" dirty="0"/>
              <a:t>v</a:t>
            </a:r>
            <a:r>
              <a:rPr sz="4600" spc="-45" dirty="0"/>
              <a:t>e</a:t>
            </a:r>
            <a:r>
              <a:rPr sz="4600" spc="-10" dirty="0"/>
              <a:t>l</a:t>
            </a:r>
            <a:r>
              <a:rPr sz="4600" spc="114" dirty="0"/>
              <a:t>o</a:t>
            </a:r>
            <a:r>
              <a:rPr sz="4600" spc="35" dirty="0"/>
              <a:t>pme</a:t>
            </a:r>
            <a:r>
              <a:rPr sz="4600" spc="80" dirty="0"/>
              <a:t>nt  </a:t>
            </a:r>
            <a:r>
              <a:rPr sz="4600" spc="245" dirty="0"/>
              <a:t>&amp;</a:t>
            </a:r>
            <a:r>
              <a:rPr sz="4600" spc="-330" dirty="0"/>
              <a:t> </a:t>
            </a:r>
            <a:r>
              <a:rPr sz="4600" spc="20" dirty="0"/>
              <a:t>Learning</a:t>
            </a:r>
            <a:r>
              <a:rPr sz="4600" spc="-335" dirty="0"/>
              <a:t> </a:t>
            </a:r>
            <a:r>
              <a:rPr sz="4600" spc="-30" dirty="0"/>
              <a:t>Environment)</a:t>
            </a:r>
            <a:endParaRPr sz="4600"/>
          </a:p>
        </p:txBody>
      </p:sp>
      <p:pic>
        <p:nvPicPr>
          <p:cNvPr id="6" name="Picture 2" descr="Ho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0" y="304800"/>
            <a:ext cx="1140515" cy="593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71271" y="984313"/>
            <a:ext cx="10852658" cy="4886325"/>
            <a:chOff x="271271" y="984313"/>
            <a:chExt cx="10852658" cy="488632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28815" y="989075"/>
              <a:ext cx="4590287" cy="48768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523989" y="984313"/>
              <a:ext cx="4599940" cy="4886325"/>
            </a:xfrm>
            <a:custGeom>
              <a:avLst/>
              <a:gdLst/>
              <a:ahLst/>
              <a:cxnLst/>
              <a:rect l="l" t="t" r="r" b="b"/>
              <a:pathLst>
                <a:path w="4599940" h="4886325">
                  <a:moveTo>
                    <a:pt x="0" y="4886325"/>
                  </a:moveTo>
                  <a:lnTo>
                    <a:pt x="4599813" y="4886325"/>
                  </a:lnTo>
                  <a:lnTo>
                    <a:pt x="4599813" y="0"/>
                  </a:lnTo>
                  <a:lnTo>
                    <a:pt x="0" y="0"/>
                  </a:lnTo>
                  <a:lnTo>
                    <a:pt x="0" y="4886325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1271" y="1228344"/>
              <a:ext cx="6155436" cy="4296918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630174" y="1722882"/>
              <a:ext cx="1316990" cy="234950"/>
            </a:xfrm>
            <a:custGeom>
              <a:avLst/>
              <a:gdLst/>
              <a:ahLst/>
              <a:cxnLst/>
              <a:rect l="l" t="t" r="r" b="b"/>
              <a:pathLst>
                <a:path w="1316989" h="234950">
                  <a:moveTo>
                    <a:pt x="0" y="234696"/>
                  </a:moveTo>
                  <a:lnTo>
                    <a:pt x="1316736" y="234696"/>
                  </a:lnTo>
                  <a:lnTo>
                    <a:pt x="1316736" y="0"/>
                  </a:lnTo>
                  <a:lnTo>
                    <a:pt x="0" y="0"/>
                  </a:lnTo>
                  <a:lnTo>
                    <a:pt x="0" y="234696"/>
                  </a:lnTo>
                  <a:close/>
                </a:path>
              </a:pathLst>
            </a:custGeom>
            <a:ln w="1905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021586" y="994283"/>
              <a:ext cx="412750" cy="728980"/>
            </a:xfrm>
            <a:custGeom>
              <a:avLst/>
              <a:gdLst/>
              <a:ahLst/>
              <a:cxnLst/>
              <a:rect l="l" t="t" r="r" b="b"/>
              <a:pathLst>
                <a:path w="412750" h="728980">
                  <a:moveTo>
                    <a:pt x="3809" y="643508"/>
                  </a:moveTo>
                  <a:lnTo>
                    <a:pt x="0" y="728726"/>
                  </a:lnTo>
                  <a:lnTo>
                    <a:pt x="70357" y="680719"/>
                  </a:lnTo>
                  <a:lnTo>
                    <a:pt x="65134" y="677799"/>
                  </a:lnTo>
                  <a:lnTo>
                    <a:pt x="39243" y="677799"/>
                  </a:lnTo>
                  <a:lnTo>
                    <a:pt x="22606" y="668527"/>
                  </a:lnTo>
                  <a:lnTo>
                    <a:pt x="28777" y="657470"/>
                  </a:lnTo>
                  <a:lnTo>
                    <a:pt x="3809" y="643508"/>
                  </a:lnTo>
                  <a:close/>
                </a:path>
                <a:path w="412750" h="728980">
                  <a:moveTo>
                    <a:pt x="28777" y="657470"/>
                  </a:moveTo>
                  <a:lnTo>
                    <a:pt x="22606" y="668527"/>
                  </a:lnTo>
                  <a:lnTo>
                    <a:pt x="39243" y="677799"/>
                  </a:lnTo>
                  <a:lnTo>
                    <a:pt x="45402" y="666765"/>
                  </a:lnTo>
                  <a:lnTo>
                    <a:pt x="28777" y="657470"/>
                  </a:lnTo>
                  <a:close/>
                </a:path>
                <a:path w="412750" h="728980">
                  <a:moveTo>
                    <a:pt x="45402" y="666765"/>
                  </a:moveTo>
                  <a:lnTo>
                    <a:pt x="39243" y="677799"/>
                  </a:lnTo>
                  <a:lnTo>
                    <a:pt x="65134" y="677799"/>
                  </a:lnTo>
                  <a:lnTo>
                    <a:pt x="45402" y="666765"/>
                  </a:lnTo>
                  <a:close/>
                </a:path>
                <a:path w="412750" h="728980">
                  <a:moveTo>
                    <a:pt x="395731" y="0"/>
                  </a:moveTo>
                  <a:lnTo>
                    <a:pt x="28777" y="657470"/>
                  </a:lnTo>
                  <a:lnTo>
                    <a:pt x="45402" y="666765"/>
                  </a:lnTo>
                  <a:lnTo>
                    <a:pt x="412369" y="9397"/>
                  </a:lnTo>
                  <a:lnTo>
                    <a:pt x="395731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0" name="Picture 2" descr="Hom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0" y="304800"/>
            <a:ext cx="1140515" cy="593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568955" y="2728417"/>
            <a:ext cx="6881495" cy="12458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70" dirty="0"/>
              <a:t>O</a:t>
            </a:r>
            <a:r>
              <a:rPr spc="55" dirty="0"/>
              <a:t>t</a:t>
            </a:r>
            <a:r>
              <a:rPr spc="65" dirty="0"/>
              <a:t>her</a:t>
            </a:r>
            <a:r>
              <a:rPr spc="-525" dirty="0"/>
              <a:t> </a:t>
            </a:r>
            <a:r>
              <a:rPr spc="100" dirty="0"/>
              <a:t>Edi</a:t>
            </a:r>
            <a:r>
              <a:rPr spc="105" dirty="0"/>
              <a:t>t</a:t>
            </a:r>
            <a:r>
              <a:rPr spc="114" dirty="0"/>
              <a:t>ors</a:t>
            </a:r>
          </a:p>
        </p:txBody>
      </p:sp>
      <p:pic>
        <p:nvPicPr>
          <p:cNvPr id="7" name="Picture 2" descr="Ho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0" y="304800"/>
            <a:ext cx="1140515" cy="593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5176" y="277367"/>
            <a:ext cx="11711940" cy="6289547"/>
          </a:xfrm>
          <a:prstGeom prst="rect">
            <a:avLst/>
          </a:prstGeom>
        </p:spPr>
      </p:pic>
      <p:pic>
        <p:nvPicPr>
          <p:cNvPr id="6" name="Picture 2" descr="Hom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0" y="304800"/>
            <a:ext cx="1140515" cy="593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7076" y="300228"/>
            <a:ext cx="11760708" cy="6231636"/>
          </a:xfrm>
          <a:prstGeom prst="rect">
            <a:avLst/>
          </a:prstGeom>
        </p:spPr>
      </p:pic>
      <p:pic>
        <p:nvPicPr>
          <p:cNvPr id="6" name="Picture 2" descr="Hom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0" y="304800"/>
            <a:ext cx="1140515" cy="593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457200"/>
            <a:ext cx="11582400" cy="5791200"/>
          </a:xfrm>
          <a:prstGeom prst="rect">
            <a:avLst/>
          </a:prstGeom>
        </p:spPr>
      </p:pic>
      <p:sp>
        <p:nvSpPr>
          <p:cNvPr id="3" name="Right Arrow 2"/>
          <p:cNvSpPr/>
          <p:nvPr/>
        </p:nvSpPr>
        <p:spPr>
          <a:xfrm rot="14975754">
            <a:off x="10348614" y="1516111"/>
            <a:ext cx="1060959" cy="381000"/>
          </a:xfrm>
          <a:prstGeom prst="rightArrow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8070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1--Official-P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990600"/>
            <a:ext cx="8515350" cy="481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26604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3--Open-Fil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57200"/>
            <a:ext cx="1695450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457200" y="5867400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273239"/>
                </a:solidFill>
                <a:latin typeface="Nunito"/>
              </a:rPr>
              <a:t>Click on the </a:t>
            </a:r>
            <a:r>
              <a:rPr lang="en-US" b="1" dirty="0">
                <a:solidFill>
                  <a:srgbClr val="273239"/>
                </a:solidFill>
                <a:latin typeface="Nunito"/>
              </a:rPr>
              <a:t>Installer</a:t>
            </a:r>
            <a:r>
              <a:rPr lang="en-US" dirty="0">
                <a:solidFill>
                  <a:srgbClr val="273239"/>
                </a:solidFill>
                <a:latin typeface="Nunito"/>
              </a:rPr>
              <a:t> icon to start the installation process of the Visual Studio Code.</a:t>
            </a:r>
            <a:endParaRPr lang="en-US" dirty="0"/>
          </a:p>
        </p:txBody>
      </p:sp>
      <p:pic>
        <p:nvPicPr>
          <p:cNvPr id="4100" name="Picture 4" descr="Lightbox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609600"/>
            <a:ext cx="6115050" cy="465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61157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5--Click-Nex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452695"/>
            <a:ext cx="7391400" cy="5797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83668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6--Click-Instal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295400"/>
            <a:ext cx="5547048" cy="441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Lightbox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294534"/>
            <a:ext cx="5484900" cy="4448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23354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sp-ao.shortpixel.ai/client/to_webp,q_glossy,ret_img,w_1024,h_644/https:/www.myprograming.com/wp-content/uploads/2021/06/introduction_py2-1024x64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685800"/>
            <a:ext cx="8610600" cy="5415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189182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8--Finis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1219200"/>
            <a:ext cx="5876925" cy="4543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172907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9--Read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381000"/>
            <a:ext cx="8879334" cy="6124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734061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1219200"/>
            <a:ext cx="9296400" cy="4838700"/>
          </a:xfrm>
          <a:prstGeom prst="rect">
            <a:avLst/>
          </a:prstGeom>
        </p:spPr>
      </p:pic>
      <p:sp>
        <p:nvSpPr>
          <p:cNvPr id="3" name="object 5"/>
          <p:cNvSpPr txBox="1">
            <a:spLocks/>
          </p:cNvSpPr>
          <p:nvPr/>
        </p:nvSpPr>
        <p:spPr>
          <a:xfrm>
            <a:off x="838200" y="457200"/>
            <a:ext cx="6881495" cy="29046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105"/>
              </a:spcBef>
            </a:pPr>
            <a:r>
              <a:rPr lang="en-US" b="1" kern="0" spc="70" dirty="0" smtClean="0">
                <a:solidFill>
                  <a:sysClr val="windowText" lastClr="000000"/>
                </a:solidFill>
              </a:rPr>
              <a:t>First move to your folder and then type  </a:t>
            </a:r>
            <a:endParaRPr lang="en-US" b="1" kern="0" spc="114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66254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4695" y="315467"/>
            <a:ext cx="11756136" cy="6190487"/>
          </a:xfrm>
          <a:prstGeom prst="rect">
            <a:avLst/>
          </a:prstGeom>
        </p:spPr>
      </p:pic>
      <p:pic>
        <p:nvPicPr>
          <p:cNvPr id="6" name="Picture 2" descr="Hom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0" y="304800"/>
            <a:ext cx="1140515" cy="593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7931" y="344424"/>
            <a:ext cx="11780520" cy="621334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037079" y="2728417"/>
            <a:ext cx="7943850" cy="12458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65" dirty="0"/>
              <a:t>Some</a:t>
            </a:r>
            <a:r>
              <a:rPr spc="-570" dirty="0"/>
              <a:t> </a:t>
            </a:r>
            <a:r>
              <a:rPr spc="25" dirty="0"/>
              <a:t>Exercises</a:t>
            </a:r>
          </a:p>
        </p:txBody>
      </p:sp>
      <p:pic>
        <p:nvPicPr>
          <p:cNvPr id="6" name="Picture 2" descr="Ho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0" y="304800"/>
            <a:ext cx="1140515" cy="593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1481074" y="1069593"/>
            <a:ext cx="8561070" cy="35096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95"/>
              </a:spcBef>
              <a:buAutoNum type="arabicPeriod"/>
              <a:tabLst>
                <a:tab pos="355600" algn="l"/>
              </a:tabLst>
            </a:pPr>
            <a:r>
              <a:rPr sz="1900" spc="15" dirty="0">
                <a:solidFill>
                  <a:srgbClr val="001B6F"/>
                </a:solidFill>
                <a:latin typeface="Verdana"/>
                <a:cs typeface="Verdana"/>
              </a:rPr>
              <a:t>Write</a:t>
            </a:r>
            <a:r>
              <a:rPr sz="1900" spc="-229" dirty="0">
                <a:solidFill>
                  <a:srgbClr val="001B6F"/>
                </a:solidFill>
                <a:latin typeface="Verdana"/>
                <a:cs typeface="Verdana"/>
              </a:rPr>
              <a:t> </a:t>
            </a:r>
            <a:r>
              <a:rPr sz="1900" spc="-30" dirty="0">
                <a:solidFill>
                  <a:srgbClr val="001B6F"/>
                </a:solidFill>
                <a:latin typeface="Verdana"/>
                <a:cs typeface="Verdana"/>
              </a:rPr>
              <a:t>a</a:t>
            </a:r>
            <a:r>
              <a:rPr sz="1900" spc="-235" dirty="0">
                <a:solidFill>
                  <a:srgbClr val="001B6F"/>
                </a:solidFill>
                <a:latin typeface="Verdana"/>
                <a:cs typeface="Verdana"/>
              </a:rPr>
              <a:t> </a:t>
            </a:r>
            <a:r>
              <a:rPr sz="1900" spc="10" dirty="0">
                <a:solidFill>
                  <a:srgbClr val="001B6F"/>
                </a:solidFill>
                <a:latin typeface="Verdana"/>
                <a:cs typeface="Verdana"/>
              </a:rPr>
              <a:t>script</a:t>
            </a:r>
            <a:r>
              <a:rPr sz="1900" spc="-235" dirty="0">
                <a:solidFill>
                  <a:srgbClr val="001B6F"/>
                </a:solidFill>
                <a:latin typeface="Verdana"/>
                <a:cs typeface="Verdana"/>
              </a:rPr>
              <a:t> </a:t>
            </a:r>
            <a:r>
              <a:rPr sz="1900" spc="25" dirty="0">
                <a:solidFill>
                  <a:srgbClr val="001B6F"/>
                </a:solidFill>
                <a:latin typeface="Verdana"/>
                <a:cs typeface="Verdana"/>
              </a:rPr>
              <a:t>that</a:t>
            </a:r>
            <a:r>
              <a:rPr sz="1900" spc="-215" dirty="0">
                <a:solidFill>
                  <a:srgbClr val="001B6F"/>
                </a:solidFill>
                <a:latin typeface="Verdana"/>
                <a:cs typeface="Verdana"/>
              </a:rPr>
              <a:t> </a:t>
            </a:r>
            <a:r>
              <a:rPr sz="1900" spc="-15" dirty="0">
                <a:solidFill>
                  <a:srgbClr val="001B6F"/>
                </a:solidFill>
                <a:latin typeface="Verdana"/>
                <a:cs typeface="Verdana"/>
              </a:rPr>
              <a:t>solves</a:t>
            </a:r>
            <a:r>
              <a:rPr sz="1900" spc="-229" dirty="0">
                <a:solidFill>
                  <a:srgbClr val="001B6F"/>
                </a:solidFill>
                <a:latin typeface="Verdana"/>
                <a:cs typeface="Verdana"/>
              </a:rPr>
              <a:t> </a:t>
            </a:r>
            <a:r>
              <a:rPr sz="1900" spc="-5" dirty="0">
                <a:solidFill>
                  <a:srgbClr val="001B6F"/>
                </a:solidFill>
                <a:latin typeface="Verdana"/>
                <a:cs typeface="Verdana"/>
              </a:rPr>
              <a:t>and</a:t>
            </a:r>
            <a:r>
              <a:rPr sz="1900" spc="-240" dirty="0">
                <a:solidFill>
                  <a:srgbClr val="001B6F"/>
                </a:solidFill>
                <a:latin typeface="Verdana"/>
                <a:cs typeface="Verdana"/>
              </a:rPr>
              <a:t> </a:t>
            </a:r>
            <a:r>
              <a:rPr sz="1900" spc="30" dirty="0">
                <a:solidFill>
                  <a:srgbClr val="001B6F"/>
                </a:solidFill>
                <a:latin typeface="Verdana"/>
                <a:cs typeface="Verdana"/>
              </a:rPr>
              <a:t>shows</a:t>
            </a:r>
            <a:r>
              <a:rPr sz="1900" spc="-210" dirty="0">
                <a:solidFill>
                  <a:srgbClr val="001B6F"/>
                </a:solidFill>
                <a:latin typeface="Verdana"/>
                <a:cs typeface="Verdana"/>
              </a:rPr>
              <a:t> </a:t>
            </a:r>
            <a:r>
              <a:rPr sz="1900" spc="15" dirty="0">
                <a:solidFill>
                  <a:srgbClr val="001B6F"/>
                </a:solidFill>
                <a:latin typeface="Verdana"/>
                <a:cs typeface="Verdana"/>
              </a:rPr>
              <a:t>the</a:t>
            </a:r>
            <a:r>
              <a:rPr sz="1900" spc="-225" dirty="0">
                <a:solidFill>
                  <a:srgbClr val="001B6F"/>
                </a:solidFill>
                <a:latin typeface="Verdana"/>
                <a:cs typeface="Verdana"/>
              </a:rPr>
              <a:t> </a:t>
            </a:r>
            <a:r>
              <a:rPr sz="1900" spc="-5" dirty="0">
                <a:solidFill>
                  <a:srgbClr val="001B6F"/>
                </a:solidFill>
                <a:latin typeface="Verdana"/>
                <a:cs typeface="Verdana"/>
              </a:rPr>
              <a:t>summation</a:t>
            </a:r>
            <a:r>
              <a:rPr sz="1900" spc="-225" dirty="0">
                <a:solidFill>
                  <a:srgbClr val="001B6F"/>
                </a:solidFill>
                <a:latin typeface="Verdana"/>
                <a:cs typeface="Verdana"/>
              </a:rPr>
              <a:t> </a:t>
            </a:r>
            <a:r>
              <a:rPr sz="1900" spc="85" dirty="0">
                <a:solidFill>
                  <a:srgbClr val="001B6F"/>
                </a:solidFill>
                <a:latin typeface="Verdana"/>
                <a:cs typeface="Verdana"/>
              </a:rPr>
              <a:t>of</a:t>
            </a:r>
            <a:r>
              <a:rPr sz="1900" spc="-229" dirty="0">
                <a:solidFill>
                  <a:srgbClr val="001B6F"/>
                </a:solidFill>
                <a:latin typeface="Verdana"/>
                <a:cs typeface="Verdana"/>
              </a:rPr>
              <a:t> </a:t>
            </a:r>
            <a:r>
              <a:rPr sz="1900" spc="5" dirty="0">
                <a:solidFill>
                  <a:srgbClr val="001B6F"/>
                </a:solidFill>
                <a:latin typeface="Verdana"/>
                <a:cs typeface="Verdana"/>
              </a:rPr>
              <a:t>71</a:t>
            </a:r>
            <a:r>
              <a:rPr sz="1900" spc="-210" dirty="0">
                <a:solidFill>
                  <a:srgbClr val="001B6F"/>
                </a:solidFill>
                <a:latin typeface="Verdana"/>
                <a:cs typeface="Verdana"/>
              </a:rPr>
              <a:t> </a:t>
            </a:r>
            <a:r>
              <a:rPr sz="1900" spc="-515" dirty="0">
                <a:solidFill>
                  <a:srgbClr val="001B6F"/>
                </a:solidFill>
                <a:latin typeface="Verdana"/>
                <a:cs typeface="Verdana"/>
              </a:rPr>
              <a:t>+</a:t>
            </a:r>
            <a:r>
              <a:rPr sz="1900" spc="-385" dirty="0">
                <a:solidFill>
                  <a:srgbClr val="001B6F"/>
                </a:solidFill>
                <a:latin typeface="Verdana"/>
                <a:cs typeface="Verdana"/>
              </a:rPr>
              <a:t> </a:t>
            </a:r>
            <a:r>
              <a:rPr sz="1900" spc="-70" dirty="0">
                <a:solidFill>
                  <a:srgbClr val="001B6F"/>
                </a:solidFill>
                <a:latin typeface="Verdana"/>
                <a:cs typeface="Verdana"/>
              </a:rPr>
              <a:t>23.</a:t>
            </a:r>
            <a:endParaRPr sz="1900">
              <a:latin typeface="Verdana"/>
              <a:cs typeface="Verdana"/>
            </a:endParaRPr>
          </a:p>
          <a:p>
            <a:pPr marL="355600" indent="-342900">
              <a:lnSpc>
                <a:spcPct val="100000"/>
              </a:lnSpc>
              <a:spcBef>
                <a:spcPts val="1955"/>
              </a:spcBef>
              <a:buAutoNum type="arabicPeriod"/>
              <a:tabLst>
                <a:tab pos="355600" algn="l"/>
              </a:tabLst>
            </a:pPr>
            <a:r>
              <a:rPr sz="1900" spc="-15" dirty="0">
                <a:solidFill>
                  <a:srgbClr val="001B6F"/>
                </a:solidFill>
                <a:latin typeface="Verdana"/>
                <a:cs typeface="Verdana"/>
              </a:rPr>
              <a:t>Do</a:t>
            </a:r>
            <a:r>
              <a:rPr sz="1900" spc="-240" dirty="0">
                <a:solidFill>
                  <a:srgbClr val="001B6F"/>
                </a:solidFill>
                <a:latin typeface="Verdana"/>
                <a:cs typeface="Verdana"/>
              </a:rPr>
              <a:t> </a:t>
            </a:r>
            <a:r>
              <a:rPr sz="1900" spc="15" dirty="0">
                <a:solidFill>
                  <a:srgbClr val="001B6F"/>
                </a:solidFill>
                <a:latin typeface="Verdana"/>
                <a:cs typeface="Verdana"/>
              </a:rPr>
              <a:t>the</a:t>
            </a:r>
            <a:r>
              <a:rPr sz="1900" spc="-225" dirty="0">
                <a:solidFill>
                  <a:srgbClr val="001B6F"/>
                </a:solidFill>
                <a:latin typeface="Verdana"/>
                <a:cs typeface="Verdana"/>
              </a:rPr>
              <a:t> </a:t>
            </a:r>
            <a:r>
              <a:rPr sz="1900" spc="-25" dirty="0">
                <a:solidFill>
                  <a:srgbClr val="001B6F"/>
                </a:solidFill>
                <a:latin typeface="Verdana"/>
                <a:cs typeface="Verdana"/>
              </a:rPr>
              <a:t>same</a:t>
            </a:r>
            <a:r>
              <a:rPr sz="1900" spc="-235" dirty="0">
                <a:solidFill>
                  <a:srgbClr val="001B6F"/>
                </a:solidFill>
                <a:latin typeface="Verdana"/>
                <a:cs typeface="Verdana"/>
              </a:rPr>
              <a:t> </a:t>
            </a:r>
            <a:r>
              <a:rPr sz="1900" spc="-20" dirty="0">
                <a:solidFill>
                  <a:srgbClr val="001B6F"/>
                </a:solidFill>
                <a:latin typeface="Verdana"/>
                <a:cs typeface="Verdana"/>
              </a:rPr>
              <a:t>as</a:t>
            </a:r>
            <a:r>
              <a:rPr sz="1900" spc="-225" dirty="0">
                <a:solidFill>
                  <a:srgbClr val="001B6F"/>
                </a:solidFill>
                <a:latin typeface="Verdana"/>
                <a:cs typeface="Verdana"/>
              </a:rPr>
              <a:t> </a:t>
            </a:r>
            <a:r>
              <a:rPr sz="1900" spc="-40" dirty="0">
                <a:solidFill>
                  <a:srgbClr val="001B6F"/>
                </a:solidFill>
                <a:latin typeface="Verdana"/>
                <a:cs typeface="Verdana"/>
              </a:rPr>
              <a:t>above,</a:t>
            </a:r>
            <a:r>
              <a:rPr sz="1900" spc="-235" dirty="0">
                <a:solidFill>
                  <a:srgbClr val="001B6F"/>
                </a:solidFill>
                <a:latin typeface="Verdana"/>
                <a:cs typeface="Verdana"/>
              </a:rPr>
              <a:t> </a:t>
            </a:r>
            <a:r>
              <a:rPr sz="1900" spc="-25" dirty="0">
                <a:solidFill>
                  <a:srgbClr val="001B6F"/>
                </a:solidFill>
                <a:latin typeface="Verdana"/>
                <a:cs typeface="Verdana"/>
              </a:rPr>
              <a:t>saving</a:t>
            </a:r>
            <a:r>
              <a:rPr sz="1900" spc="-240" dirty="0">
                <a:solidFill>
                  <a:srgbClr val="001B6F"/>
                </a:solidFill>
                <a:latin typeface="Verdana"/>
                <a:cs typeface="Verdana"/>
              </a:rPr>
              <a:t> </a:t>
            </a:r>
            <a:r>
              <a:rPr sz="1900" spc="10" dirty="0">
                <a:solidFill>
                  <a:srgbClr val="001B6F"/>
                </a:solidFill>
                <a:latin typeface="Verdana"/>
                <a:cs typeface="Verdana"/>
              </a:rPr>
              <a:t>the</a:t>
            </a:r>
            <a:r>
              <a:rPr sz="1900" spc="-225" dirty="0">
                <a:solidFill>
                  <a:srgbClr val="001B6F"/>
                </a:solidFill>
                <a:latin typeface="Verdana"/>
                <a:cs typeface="Verdana"/>
              </a:rPr>
              <a:t> </a:t>
            </a:r>
            <a:r>
              <a:rPr sz="1900" spc="-10" dirty="0">
                <a:solidFill>
                  <a:srgbClr val="001B6F"/>
                </a:solidFill>
                <a:latin typeface="Verdana"/>
                <a:cs typeface="Verdana"/>
              </a:rPr>
              <a:t>numbers</a:t>
            </a:r>
            <a:r>
              <a:rPr sz="1900" spc="-220" dirty="0">
                <a:solidFill>
                  <a:srgbClr val="001B6F"/>
                </a:solidFill>
                <a:latin typeface="Verdana"/>
                <a:cs typeface="Verdana"/>
              </a:rPr>
              <a:t> </a:t>
            </a:r>
            <a:r>
              <a:rPr sz="1900" spc="-10" dirty="0">
                <a:solidFill>
                  <a:srgbClr val="001B6F"/>
                </a:solidFill>
                <a:latin typeface="Verdana"/>
                <a:cs typeface="Verdana"/>
              </a:rPr>
              <a:t>in</a:t>
            </a:r>
            <a:r>
              <a:rPr sz="1900" spc="-235" dirty="0">
                <a:solidFill>
                  <a:srgbClr val="001B6F"/>
                </a:solidFill>
                <a:latin typeface="Verdana"/>
                <a:cs typeface="Verdana"/>
              </a:rPr>
              <a:t> </a:t>
            </a:r>
            <a:r>
              <a:rPr sz="1900" spc="-20" dirty="0">
                <a:solidFill>
                  <a:srgbClr val="001B6F"/>
                </a:solidFill>
                <a:latin typeface="Verdana"/>
                <a:cs typeface="Verdana"/>
              </a:rPr>
              <a:t>variables</a:t>
            </a:r>
            <a:r>
              <a:rPr sz="1900" spc="-254" dirty="0">
                <a:solidFill>
                  <a:srgbClr val="001B6F"/>
                </a:solidFill>
                <a:latin typeface="Verdana"/>
                <a:cs typeface="Verdana"/>
              </a:rPr>
              <a:t> </a:t>
            </a:r>
            <a:r>
              <a:rPr sz="1900" spc="-5" dirty="0">
                <a:solidFill>
                  <a:srgbClr val="001B6F"/>
                </a:solidFill>
                <a:latin typeface="Verdana"/>
                <a:cs typeface="Verdana"/>
              </a:rPr>
              <a:t>and</a:t>
            </a:r>
            <a:r>
              <a:rPr sz="1900" spc="-215" dirty="0">
                <a:solidFill>
                  <a:srgbClr val="001B6F"/>
                </a:solidFill>
                <a:latin typeface="Verdana"/>
                <a:cs typeface="Verdana"/>
              </a:rPr>
              <a:t> </a:t>
            </a:r>
            <a:r>
              <a:rPr sz="1900" spc="-15" dirty="0">
                <a:solidFill>
                  <a:srgbClr val="001B6F"/>
                </a:solidFill>
                <a:latin typeface="Verdana"/>
                <a:cs typeface="Verdana"/>
              </a:rPr>
              <a:t>displaying</a:t>
            </a:r>
            <a:endParaRPr sz="1900">
              <a:latin typeface="Verdana"/>
              <a:cs typeface="Verdana"/>
            </a:endParaRPr>
          </a:p>
          <a:p>
            <a:pPr marL="355600">
              <a:lnSpc>
                <a:spcPct val="100000"/>
              </a:lnSpc>
              <a:spcBef>
                <a:spcPts val="455"/>
              </a:spcBef>
            </a:pPr>
            <a:r>
              <a:rPr sz="1900" spc="60" dirty="0">
                <a:solidFill>
                  <a:srgbClr val="001B6F"/>
                </a:solidFill>
                <a:latin typeface="Verdana"/>
                <a:cs typeface="Verdana"/>
              </a:rPr>
              <a:t>t</a:t>
            </a:r>
            <a:r>
              <a:rPr sz="1900" spc="-10" dirty="0">
                <a:solidFill>
                  <a:srgbClr val="001B6F"/>
                </a:solidFill>
                <a:latin typeface="Verdana"/>
                <a:cs typeface="Verdana"/>
              </a:rPr>
              <a:t>h</a:t>
            </a:r>
            <a:r>
              <a:rPr sz="1900" spc="-5" dirty="0">
                <a:solidFill>
                  <a:srgbClr val="001B6F"/>
                </a:solidFill>
                <a:latin typeface="Verdana"/>
                <a:cs typeface="Verdana"/>
              </a:rPr>
              <a:t>e</a:t>
            </a:r>
            <a:r>
              <a:rPr sz="1900" spc="-225" dirty="0">
                <a:solidFill>
                  <a:srgbClr val="001B6F"/>
                </a:solidFill>
                <a:latin typeface="Verdana"/>
                <a:cs typeface="Verdana"/>
              </a:rPr>
              <a:t> </a:t>
            </a:r>
            <a:r>
              <a:rPr sz="1900" spc="15" dirty="0">
                <a:solidFill>
                  <a:srgbClr val="001B6F"/>
                </a:solidFill>
                <a:latin typeface="Verdana"/>
                <a:cs typeface="Verdana"/>
              </a:rPr>
              <a:t>answer</a:t>
            </a:r>
            <a:r>
              <a:rPr sz="1900" spc="-240" dirty="0">
                <a:solidFill>
                  <a:srgbClr val="001B6F"/>
                </a:solidFill>
                <a:latin typeface="Verdana"/>
                <a:cs typeface="Verdana"/>
              </a:rPr>
              <a:t> </a:t>
            </a:r>
            <a:r>
              <a:rPr sz="1900" spc="-20" dirty="0">
                <a:solidFill>
                  <a:srgbClr val="001B6F"/>
                </a:solidFill>
                <a:latin typeface="Verdana"/>
                <a:cs typeface="Verdana"/>
              </a:rPr>
              <a:t>as</a:t>
            </a:r>
            <a:r>
              <a:rPr sz="1900" spc="-225" dirty="0">
                <a:solidFill>
                  <a:srgbClr val="001B6F"/>
                </a:solidFill>
                <a:latin typeface="Verdana"/>
                <a:cs typeface="Verdana"/>
              </a:rPr>
              <a:t> </a:t>
            </a:r>
            <a:r>
              <a:rPr sz="1900" spc="-110" dirty="0">
                <a:solidFill>
                  <a:srgbClr val="001B6F"/>
                </a:solidFill>
                <a:latin typeface="Verdana"/>
                <a:cs typeface="Verdana"/>
              </a:rPr>
              <a:t>“S</a:t>
            </a:r>
            <a:r>
              <a:rPr sz="1900" spc="-114" dirty="0">
                <a:solidFill>
                  <a:srgbClr val="001B6F"/>
                </a:solidFill>
                <a:latin typeface="Verdana"/>
                <a:cs typeface="Verdana"/>
              </a:rPr>
              <a:t>u</a:t>
            </a:r>
            <a:r>
              <a:rPr sz="1900" spc="-40" dirty="0">
                <a:solidFill>
                  <a:srgbClr val="001B6F"/>
                </a:solidFill>
                <a:latin typeface="Verdana"/>
                <a:cs typeface="Verdana"/>
              </a:rPr>
              <a:t>m</a:t>
            </a:r>
            <a:r>
              <a:rPr sz="1900" spc="-240" dirty="0">
                <a:solidFill>
                  <a:srgbClr val="001B6F"/>
                </a:solidFill>
                <a:latin typeface="Verdana"/>
                <a:cs typeface="Verdana"/>
              </a:rPr>
              <a:t> </a:t>
            </a:r>
            <a:r>
              <a:rPr sz="1900" spc="85" dirty="0">
                <a:solidFill>
                  <a:srgbClr val="001B6F"/>
                </a:solidFill>
                <a:latin typeface="Verdana"/>
                <a:cs typeface="Verdana"/>
              </a:rPr>
              <a:t>of</a:t>
            </a:r>
            <a:r>
              <a:rPr sz="1900" spc="-229" dirty="0">
                <a:solidFill>
                  <a:srgbClr val="001B6F"/>
                </a:solidFill>
                <a:latin typeface="Verdana"/>
                <a:cs typeface="Verdana"/>
              </a:rPr>
              <a:t> </a:t>
            </a:r>
            <a:r>
              <a:rPr sz="1900" spc="-75" dirty="0">
                <a:solidFill>
                  <a:srgbClr val="001B6F"/>
                </a:solidFill>
                <a:latin typeface="Verdana"/>
                <a:cs typeface="Verdana"/>
              </a:rPr>
              <a:t>X</a:t>
            </a:r>
            <a:r>
              <a:rPr sz="1900" spc="-240" dirty="0">
                <a:solidFill>
                  <a:srgbClr val="001B6F"/>
                </a:solidFill>
                <a:latin typeface="Verdana"/>
                <a:cs typeface="Verdana"/>
              </a:rPr>
              <a:t> </a:t>
            </a:r>
            <a:r>
              <a:rPr sz="1900" spc="-5" dirty="0">
                <a:solidFill>
                  <a:srgbClr val="001B6F"/>
                </a:solidFill>
                <a:latin typeface="Verdana"/>
                <a:cs typeface="Verdana"/>
              </a:rPr>
              <a:t>and</a:t>
            </a:r>
            <a:r>
              <a:rPr sz="1900" spc="-240" dirty="0">
                <a:solidFill>
                  <a:srgbClr val="001B6F"/>
                </a:solidFill>
                <a:latin typeface="Verdana"/>
                <a:cs typeface="Verdana"/>
              </a:rPr>
              <a:t> </a:t>
            </a:r>
            <a:r>
              <a:rPr sz="1900" spc="-25" dirty="0">
                <a:solidFill>
                  <a:srgbClr val="001B6F"/>
                </a:solidFill>
                <a:latin typeface="Verdana"/>
                <a:cs typeface="Verdana"/>
              </a:rPr>
              <a:t>Y</a:t>
            </a:r>
            <a:r>
              <a:rPr sz="1900" spc="-220" dirty="0">
                <a:solidFill>
                  <a:srgbClr val="001B6F"/>
                </a:solidFill>
                <a:latin typeface="Verdana"/>
                <a:cs typeface="Verdana"/>
              </a:rPr>
              <a:t> </a:t>
            </a:r>
            <a:r>
              <a:rPr sz="1900" spc="-15" dirty="0">
                <a:solidFill>
                  <a:srgbClr val="001B6F"/>
                </a:solidFill>
                <a:latin typeface="Verdana"/>
                <a:cs typeface="Verdana"/>
              </a:rPr>
              <a:t>i</a:t>
            </a:r>
            <a:r>
              <a:rPr sz="1900" spc="-20" dirty="0">
                <a:solidFill>
                  <a:srgbClr val="001B6F"/>
                </a:solidFill>
                <a:latin typeface="Verdana"/>
                <a:cs typeface="Verdana"/>
              </a:rPr>
              <a:t>s</a:t>
            </a:r>
            <a:r>
              <a:rPr sz="1900" spc="-235" dirty="0">
                <a:solidFill>
                  <a:srgbClr val="001B6F"/>
                </a:solidFill>
                <a:latin typeface="Verdana"/>
                <a:cs typeface="Verdana"/>
              </a:rPr>
              <a:t> </a:t>
            </a:r>
            <a:r>
              <a:rPr sz="1900" spc="-245" dirty="0">
                <a:solidFill>
                  <a:srgbClr val="001B6F"/>
                </a:solidFill>
                <a:latin typeface="Verdana"/>
                <a:cs typeface="Verdana"/>
              </a:rPr>
              <a:t>…</a:t>
            </a:r>
            <a:r>
              <a:rPr sz="1900" spc="-110" dirty="0">
                <a:solidFill>
                  <a:srgbClr val="001B6F"/>
                </a:solidFill>
                <a:latin typeface="Verdana"/>
                <a:cs typeface="Verdana"/>
              </a:rPr>
              <a:t>.</a:t>
            </a:r>
            <a:r>
              <a:rPr sz="1900" spc="-225" dirty="0">
                <a:solidFill>
                  <a:srgbClr val="001B6F"/>
                </a:solidFill>
                <a:latin typeface="Verdana"/>
                <a:cs typeface="Verdana"/>
              </a:rPr>
              <a:t> </a:t>
            </a:r>
            <a:r>
              <a:rPr sz="1900" spc="-200" dirty="0">
                <a:solidFill>
                  <a:srgbClr val="001B6F"/>
                </a:solidFill>
                <a:latin typeface="Verdana"/>
                <a:cs typeface="Verdana"/>
              </a:rPr>
              <a:t>”.</a:t>
            </a:r>
            <a:endParaRPr sz="1900">
              <a:latin typeface="Verdana"/>
              <a:cs typeface="Verdana"/>
            </a:endParaRPr>
          </a:p>
          <a:p>
            <a:pPr marL="355600" marR="334010" indent="-342900">
              <a:lnSpc>
                <a:spcPct val="120000"/>
              </a:lnSpc>
              <a:spcBef>
                <a:spcPts val="1505"/>
              </a:spcBef>
              <a:buAutoNum type="arabicPeriod" startAt="3"/>
              <a:tabLst>
                <a:tab pos="355600" algn="l"/>
              </a:tabLst>
            </a:pPr>
            <a:r>
              <a:rPr sz="1900" spc="-15" dirty="0">
                <a:solidFill>
                  <a:srgbClr val="001B6F"/>
                </a:solidFill>
                <a:latin typeface="Verdana"/>
                <a:cs typeface="Verdana"/>
              </a:rPr>
              <a:t>Ask</a:t>
            </a:r>
            <a:r>
              <a:rPr sz="1900" spc="-235" dirty="0">
                <a:solidFill>
                  <a:srgbClr val="001B6F"/>
                </a:solidFill>
                <a:latin typeface="Verdana"/>
                <a:cs typeface="Verdana"/>
              </a:rPr>
              <a:t> </a:t>
            </a:r>
            <a:r>
              <a:rPr sz="1900" spc="15" dirty="0">
                <a:solidFill>
                  <a:srgbClr val="001B6F"/>
                </a:solidFill>
                <a:latin typeface="Verdana"/>
                <a:cs typeface="Verdana"/>
              </a:rPr>
              <a:t>the</a:t>
            </a:r>
            <a:r>
              <a:rPr sz="1900" spc="-220" dirty="0">
                <a:solidFill>
                  <a:srgbClr val="001B6F"/>
                </a:solidFill>
                <a:latin typeface="Verdana"/>
                <a:cs typeface="Verdana"/>
              </a:rPr>
              <a:t> </a:t>
            </a:r>
            <a:r>
              <a:rPr sz="1900" spc="-10" dirty="0">
                <a:solidFill>
                  <a:srgbClr val="001B6F"/>
                </a:solidFill>
                <a:latin typeface="Verdana"/>
                <a:cs typeface="Verdana"/>
              </a:rPr>
              <a:t>user</a:t>
            </a:r>
            <a:r>
              <a:rPr sz="1900" spc="-229" dirty="0">
                <a:solidFill>
                  <a:srgbClr val="001B6F"/>
                </a:solidFill>
                <a:latin typeface="Verdana"/>
                <a:cs typeface="Verdana"/>
              </a:rPr>
              <a:t> </a:t>
            </a:r>
            <a:r>
              <a:rPr sz="1900" spc="55" dirty="0">
                <a:solidFill>
                  <a:srgbClr val="001B6F"/>
                </a:solidFill>
                <a:latin typeface="Verdana"/>
                <a:cs typeface="Verdana"/>
              </a:rPr>
              <a:t>to</a:t>
            </a:r>
            <a:r>
              <a:rPr sz="1900" spc="-225" dirty="0">
                <a:solidFill>
                  <a:srgbClr val="001B6F"/>
                </a:solidFill>
                <a:latin typeface="Verdana"/>
                <a:cs typeface="Verdana"/>
              </a:rPr>
              <a:t> </a:t>
            </a:r>
            <a:r>
              <a:rPr sz="1900" spc="5" dirty="0">
                <a:solidFill>
                  <a:srgbClr val="001B6F"/>
                </a:solidFill>
                <a:latin typeface="Verdana"/>
                <a:cs typeface="Verdana"/>
              </a:rPr>
              <a:t>enter</a:t>
            </a:r>
            <a:r>
              <a:rPr sz="1900" spc="-229" dirty="0">
                <a:solidFill>
                  <a:srgbClr val="001B6F"/>
                </a:solidFill>
                <a:latin typeface="Verdana"/>
                <a:cs typeface="Verdana"/>
              </a:rPr>
              <a:t> </a:t>
            </a:r>
            <a:r>
              <a:rPr sz="1900" dirty="0">
                <a:solidFill>
                  <a:srgbClr val="001B6F"/>
                </a:solidFill>
                <a:latin typeface="Verdana"/>
                <a:cs typeface="Verdana"/>
              </a:rPr>
              <a:t>their</a:t>
            </a:r>
            <a:r>
              <a:rPr sz="1900" spc="-215" dirty="0">
                <a:solidFill>
                  <a:srgbClr val="001B6F"/>
                </a:solidFill>
                <a:latin typeface="Verdana"/>
                <a:cs typeface="Verdana"/>
              </a:rPr>
              <a:t> </a:t>
            </a:r>
            <a:r>
              <a:rPr sz="1900" spc="-20" dirty="0">
                <a:solidFill>
                  <a:srgbClr val="001B6F"/>
                </a:solidFill>
                <a:latin typeface="Verdana"/>
                <a:cs typeface="Verdana"/>
              </a:rPr>
              <a:t>Year</a:t>
            </a:r>
            <a:r>
              <a:rPr sz="1900" spc="-210" dirty="0">
                <a:solidFill>
                  <a:srgbClr val="001B6F"/>
                </a:solidFill>
                <a:latin typeface="Verdana"/>
                <a:cs typeface="Verdana"/>
              </a:rPr>
              <a:t> </a:t>
            </a:r>
            <a:r>
              <a:rPr sz="1900" spc="85" dirty="0">
                <a:solidFill>
                  <a:srgbClr val="001B6F"/>
                </a:solidFill>
                <a:latin typeface="Verdana"/>
                <a:cs typeface="Verdana"/>
              </a:rPr>
              <a:t>of</a:t>
            </a:r>
            <a:r>
              <a:rPr sz="1900" spc="-225" dirty="0">
                <a:solidFill>
                  <a:srgbClr val="001B6F"/>
                </a:solidFill>
                <a:latin typeface="Verdana"/>
                <a:cs typeface="Verdana"/>
              </a:rPr>
              <a:t> </a:t>
            </a:r>
            <a:r>
              <a:rPr sz="1900" spc="-35" dirty="0">
                <a:solidFill>
                  <a:srgbClr val="001B6F"/>
                </a:solidFill>
                <a:latin typeface="Verdana"/>
                <a:cs typeface="Verdana"/>
              </a:rPr>
              <a:t>Birth.</a:t>
            </a:r>
            <a:r>
              <a:rPr sz="1900" spc="-210" dirty="0">
                <a:solidFill>
                  <a:srgbClr val="001B6F"/>
                </a:solidFill>
                <a:latin typeface="Verdana"/>
                <a:cs typeface="Verdana"/>
              </a:rPr>
              <a:t> </a:t>
            </a:r>
            <a:r>
              <a:rPr sz="1900" spc="-25" dirty="0">
                <a:solidFill>
                  <a:srgbClr val="001B6F"/>
                </a:solidFill>
                <a:latin typeface="Verdana"/>
                <a:cs typeface="Verdana"/>
              </a:rPr>
              <a:t>Then</a:t>
            </a:r>
            <a:r>
              <a:rPr sz="1900" spc="-215" dirty="0">
                <a:solidFill>
                  <a:srgbClr val="001B6F"/>
                </a:solidFill>
                <a:latin typeface="Verdana"/>
                <a:cs typeface="Verdana"/>
              </a:rPr>
              <a:t> </a:t>
            </a:r>
            <a:r>
              <a:rPr sz="1900" spc="-5" dirty="0">
                <a:solidFill>
                  <a:srgbClr val="001B6F"/>
                </a:solidFill>
                <a:latin typeface="Verdana"/>
                <a:cs typeface="Verdana"/>
              </a:rPr>
              <a:t>calculate</a:t>
            </a:r>
            <a:r>
              <a:rPr sz="1900" spc="-235" dirty="0">
                <a:solidFill>
                  <a:srgbClr val="001B6F"/>
                </a:solidFill>
                <a:latin typeface="Verdana"/>
                <a:cs typeface="Verdana"/>
              </a:rPr>
              <a:t> </a:t>
            </a:r>
            <a:r>
              <a:rPr sz="1900" spc="-5" dirty="0">
                <a:solidFill>
                  <a:srgbClr val="001B6F"/>
                </a:solidFill>
                <a:latin typeface="Verdana"/>
                <a:cs typeface="Verdana"/>
              </a:rPr>
              <a:t>and</a:t>
            </a:r>
            <a:r>
              <a:rPr sz="1900" spc="-235" dirty="0">
                <a:solidFill>
                  <a:srgbClr val="001B6F"/>
                </a:solidFill>
                <a:latin typeface="Verdana"/>
                <a:cs typeface="Verdana"/>
              </a:rPr>
              <a:t> </a:t>
            </a:r>
            <a:r>
              <a:rPr sz="1900" spc="-10" dirty="0">
                <a:solidFill>
                  <a:srgbClr val="001B6F"/>
                </a:solidFill>
                <a:latin typeface="Verdana"/>
                <a:cs typeface="Verdana"/>
              </a:rPr>
              <a:t>display </a:t>
            </a:r>
            <a:r>
              <a:rPr sz="1900" spc="-655" dirty="0">
                <a:solidFill>
                  <a:srgbClr val="001B6F"/>
                </a:solidFill>
                <a:latin typeface="Verdana"/>
                <a:cs typeface="Verdana"/>
              </a:rPr>
              <a:t> </a:t>
            </a:r>
            <a:r>
              <a:rPr sz="1900" dirty="0">
                <a:solidFill>
                  <a:srgbClr val="001B6F"/>
                </a:solidFill>
                <a:latin typeface="Verdana"/>
                <a:cs typeface="Verdana"/>
              </a:rPr>
              <a:t>their</a:t>
            </a:r>
            <a:r>
              <a:rPr sz="1900" spc="-240" dirty="0">
                <a:solidFill>
                  <a:srgbClr val="001B6F"/>
                </a:solidFill>
                <a:latin typeface="Verdana"/>
                <a:cs typeface="Verdana"/>
              </a:rPr>
              <a:t> </a:t>
            </a:r>
            <a:r>
              <a:rPr sz="1900" spc="10" dirty="0">
                <a:solidFill>
                  <a:srgbClr val="001B6F"/>
                </a:solidFill>
                <a:latin typeface="Verdana"/>
                <a:cs typeface="Verdana"/>
              </a:rPr>
              <a:t>current</a:t>
            </a:r>
            <a:r>
              <a:rPr sz="1900" spc="-229" dirty="0">
                <a:solidFill>
                  <a:srgbClr val="001B6F"/>
                </a:solidFill>
                <a:latin typeface="Verdana"/>
                <a:cs typeface="Verdana"/>
              </a:rPr>
              <a:t> </a:t>
            </a:r>
            <a:r>
              <a:rPr sz="1900" spc="-30" dirty="0">
                <a:solidFill>
                  <a:srgbClr val="001B6F"/>
                </a:solidFill>
                <a:latin typeface="Verdana"/>
                <a:cs typeface="Verdana"/>
              </a:rPr>
              <a:t>age</a:t>
            </a:r>
            <a:endParaRPr sz="1900">
              <a:latin typeface="Verdana"/>
              <a:cs typeface="Verdana"/>
            </a:endParaRPr>
          </a:p>
          <a:p>
            <a:pPr marL="355600" indent="-342900">
              <a:lnSpc>
                <a:spcPct val="100000"/>
              </a:lnSpc>
              <a:spcBef>
                <a:spcPts val="1955"/>
              </a:spcBef>
              <a:buAutoNum type="arabicPeriod" startAt="3"/>
              <a:tabLst>
                <a:tab pos="355600" algn="l"/>
              </a:tabLst>
            </a:pPr>
            <a:r>
              <a:rPr sz="1900" spc="-35" dirty="0">
                <a:solidFill>
                  <a:srgbClr val="001B6F"/>
                </a:solidFill>
                <a:latin typeface="Verdana"/>
                <a:cs typeface="Verdana"/>
              </a:rPr>
              <a:t>Try</a:t>
            </a:r>
            <a:r>
              <a:rPr sz="1900" spc="-229" dirty="0">
                <a:solidFill>
                  <a:srgbClr val="001B6F"/>
                </a:solidFill>
                <a:latin typeface="Verdana"/>
                <a:cs typeface="Verdana"/>
              </a:rPr>
              <a:t> </a:t>
            </a:r>
            <a:r>
              <a:rPr sz="1900" spc="55" dirty="0">
                <a:solidFill>
                  <a:srgbClr val="001B6F"/>
                </a:solidFill>
                <a:latin typeface="Verdana"/>
                <a:cs typeface="Verdana"/>
              </a:rPr>
              <a:t>to</a:t>
            </a:r>
            <a:r>
              <a:rPr sz="1900" spc="-220" dirty="0">
                <a:solidFill>
                  <a:srgbClr val="001B6F"/>
                </a:solidFill>
                <a:latin typeface="Verdana"/>
                <a:cs typeface="Verdana"/>
              </a:rPr>
              <a:t> </a:t>
            </a:r>
            <a:r>
              <a:rPr sz="1900" spc="10" dirty="0">
                <a:solidFill>
                  <a:srgbClr val="001B6F"/>
                </a:solidFill>
                <a:latin typeface="Verdana"/>
                <a:cs typeface="Verdana"/>
              </a:rPr>
              <a:t>print</a:t>
            </a:r>
            <a:r>
              <a:rPr sz="1900" spc="-240" dirty="0">
                <a:solidFill>
                  <a:srgbClr val="001B6F"/>
                </a:solidFill>
                <a:latin typeface="Verdana"/>
                <a:cs typeface="Verdana"/>
              </a:rPr>
              <a:t> </a:t>
            </a:r>
            <a:r>
              <a:rPr sz="1900" spc="15" dirty="0">
                <a:solidFill>
                  <a:srgbClr val="001B6F"/>
                </a:solidFill>
                <a:latin typeface="Verdana"/>
                <a:cs typeface="Verdana"/>
              </a:rPr>
              <a:t>the</a:t>
            </a:r>
            <a:r>
              <a:rPr sz="1900" spc="-225" dirty="0">
                <a:solidFill>
                  <a:srgbClr val="001B6F"/>
                </a:solidFill>
                <a:latin typeface="Verdana"/>
                <a:cs typeface="Verdana"/>
              </a:rPr>
              <a:t> </a:t>
            </a:r>
            <a:r>
              <a:rPr sz="1900" spc="-60" dirty="0">
                <a:solidFill>
                  <a:srgbClr val="001B6F"/>
                </a:solidFill>
                <a:latin typeface="Verdana"/>
                <a:cs typeface="Verdana"/>
              </a:rPr>
              <a:t>day,</a:t>
            </a:r>
            <a:r>
              <a:rPr sz="1900" spc="-220" dirty="0">
                <a:solidFill>
                  <a:srgbClr val="001B6F"/>
                </a:solidFill>
                <a:latin typeface="Verdana"/>
                <a:cs typeface="Verdana"/>
              </a:rPr>
              <a:t> </a:t>
            </a:r>
            <a:r>
              <a:rPr sz="1900" spc="-25" dirty="0">
                <a:solidFill>
                  <a:srgbClr val="001B6F"/>
                </a:solidFill>
                <a:latin typeface="Verdana"/>
                <a:cs typeface="Verdana"/>
              </a:rPr>
              <a:t>month,</a:t>
            </a:r>
            <a:r>
              <a:rPr sz="1900" spc="-210" dirty="0">
                <a:solidFill>
                  <a:srgbClr val="001B6F"/>
                </a:solidFill>
                <a:latin typeface="Verdana"/>
                <a:cs typeface="Verdana"/>
              </a:rPr>
              <a:t> </a:t>
            </a:r>
            <a:r>
              <a:rPr sz="1900" spc="-15" dirty="0">
                <a:solidFill>
                  <a:srgbClr val="001B6F"/>
                </a:solidFill>
                <a:latin typeface="Verdana"/>
                <a:cs typeface="Verdana"/>
              </a:rPr>
              <a:t>year</a:t>
            </a:r>
            <a:r>
              <a:rPr sz="1900" spc="-240" dirty="0">
                <a:solidFill>
                  <a:srgbClr val="001B6F"/>
                </a:solidFill>
                <a:latin typeface="Verdana"/>
                <a:cs typeface="Verdana"/>
              </a:rPr>
              <a:t> </a:t>
            </a:r>
            <a:r>
              <a:rPr sz="1900" spc="-5" dirty="0">
                <a:solidFill>
                  <a:srgbClr val="001B6F"/>
                </a:solidFill>
                <a:latin typeface="Verdana"/>
                <a:cs typeface="Verdana"/>
              </a:rPr>
              <a:t>in</a:t>
            </a:r>
            <a:r>
              <a:rPr sz="1900" spc="-235" dirty="0">
                <a:solidFill>
                  <a:srgbClr val="001B6F"/>
                </a:solidFill>
                <a:latin typeface="Verdana"/>
                <a:cs typeface="Verdana"/>
              </a:rPr>
              <a:t> </a:t>
            </a:r>
            <a:r>
              <a:rPr sz="1900" spc="15" dirty="0">
                <a:solidFill>
                  <a:srgbClr val="001B6F"/>
                </a:solidFill>
                <a:latin typeface="Verdana"/>
                <a:cs typeface="Verdana"/>
              </a:rPr>
              <a:t>the</a:t>
            </a:r>
            <a:r>
              <a:rPr sz="1900" spc="-229" dirty="0">
                <a:solidFill>
                  <a:srgbClr val="001B6F"/>
                </a:solidFill>
                <a:latin typeface="Verdana"/>
                <a:cs typeface="Verdana"/>
              </a:rPr>
              <a:t> </a:t>
            </a:r>
            <a:r>
              <a:rPr sz="1900" spc="30" dirty="0">
                <a:solidFill>
                  <a:srgbClr val="001B6F"/>
                </a:solidFill>
                <a:latin typeface="Verdana"/>
                <a:cs typeface="Verdana"/>
              </a:rPr>
              <a:t>form</a:t>
            </a:r>
            <a:r>
              <a:rPr sz="1900" spc="-235" dirty="0">
                <a:solidFill>
                  <a:srgbClr val="001B6F"/>
                </a:solidFill>
                <a:latin typeface="Verdana"/>
                <a:cs typeface="Verdana"/>
              </a:rPr>
              <a:t> </a:t>
            </a:r>
            <a:r>
              <a:rPr sz="1900" spc="-45" dirty="0">
                <a:solidFill>
                  <a:srgbClr val="001B6F"/>
                </a:solidFill>
                <a:latin typeface="Verdana"/>
                <a:cs typeface="Verdana"/>
              </a:rPr>
              <a:t>“Today</a:t>
            </a:r>
            <a:r>
              <a:rPr sz="1900" spc="-229" dirty="0">
                <a:solidFill>
                  <a:srgbClr val="001B6F"/>
                </a:solidFill>
                <a:latin typeface="Verdana"/>
                <a:cs typeface="Verdana"/>
              </a:rPr>
              <a:t> </a:t>
            </a:r>
            <a:r>
              <a:rPr sz="1900" spc="-20" dirty="0">
                <a:solidFill>
                  <a:srgbClr val="001B6F"/>
                </a:solidFill>
                <a:latin typeface="Verdana"/>
                <a:cs typeface="Verdana"/>
              </a:rPr>
              <a:t>is</a:t>
            </a:r>
            <a:r>
              <a:rPr sz="1900" spc="-229" dirty="0">
                <a:solidFill>
                  <a:srgbClr val="001B6F"/>
                </a:solidFill>
                <a:latin typeface="Verdana"/>
                <a:cs typeface="Verdana"/>
              </a:rPr>
              <a:t> </a:t>
            </a:r>
            <a:r>
              <a:rPr sz="1900" spc="-75" dirty="0">
                <a:solidFill>
                  <a:srgbClr val="001B6F"/>
                </a:solidFill>
                <a:latin typeface="Verdana"/>
                <a:cs typeface="Verdana"/>
              </a:rPr>
              <a:t>20/02/2021”.</a:t>
            </a:r>
            <a:endParaRPr sz="1900">
              <a:latin typeface="Verdana"/>
              <a:cs typeface="Verdana"/>
            </a:endParaRPr>
          </a:p>
          <a:p>
            <a:pPr marL="355600" marR="685800" indent="-342900">
              <a:lnSpc>
                <a:spcPct val="120000"/>
              </a:lnSpc>
              <a:spcBef>
                <a:spcPts val="1505"/>
              </a:spcBef>
              <a:buAutoNum type="arabicPeriod" startAt="3"/>
              <a:tabLst>
                <a:tab pos="355600" algn="l"/>
              </a:tabLst>
            </a:pPr>
            <a:r>
              <a:rPr sz="1900" spc="-20" dirty="0">
                <a:solidFill>
                  <a:srgbClr val="001B6F"/>
                </a:solidFill>
                <a:latin typeface="Verdana"/>
                <a:cs typeface="Verdana"/>
              </a:rPr>
              <a:t>Generate</a:t>
            </a:r>
            <a:r>
              <a:rPr sz="1900" spc="-240" dirty="0">
                <a:solidFill>
                  <a:srgbClr val="001B6F"/>
                </a:solidFill>
                <a:latin typeface="Verdana"/>
                <a:cs typeface="Verdana"/>
              </a:rPr>
              <a:t> </a:t>
            </a:r>
            <a:r>
              <a:rPr sz="1900" spc="75" dirty="0">
                <a:solidFill>
                  <a:srgbClr val="001B6F"/>
                </a:solidFill>
                <a:latin typeface="Verdana"/>
                <a:cs typeface="Verdana"/>
              </a:rPr>
              <a:t>two</a:t>
            </a:r>
            <a:r>
              <a:rPr sz="1900" spc="-204" dirty="0">
                <a:solidFill>
                  <a:srgbClr val="001B6F"/>
                </a:solidFill>
                <a:latin typeface="Verdana"/>
                <a:cs typeface="Verdana"/>
              </a:rPr>
              <a:t> </a:t>
            </a:r>
            <a:r>
              <a:rPr sz="1900" spc="-5" dirty="0">
                <a:solidFill>
                  <a:srgbClr val="001B6F"/>
                </a:solidFill>
                <a:latin typeface="Verdana"/>
                <a:cs typeface="Verdana"/>
              </a:rPr>
              <a:t>random</a:t>
            </a:r>
            <a:r>
              <a:rPr sz="1900" spc="-225" dirty="0">
                <a:solidFill>
                  <a:srgbClr val="001B6F"/>
                </a:solidFill>
                <a:latin typeface="Verdana"/>
                <a:cs typeface="Verdana"/>
              </a:rPr>
              <a:t> </a:t>
            </a:r>
            <a:r>
              <a:rPr sz="1900" spc="-10" dirty="0">
                <a:solidFill>
                  <a:srgbClr val="001B6F"/>
                </a:solidFill>
                <a:latin typeface="Verdana"/>
                <a:cs typeface="Verdana"/>
              </a:rPr>
              <a:t>integers</a:t>
            </a:r>
            <a:r>
              <a:rPr sz="1900" spc="-225" dirty="0">
                <a:solidFill>
                  <a:srgbClr val="001B6F"/>
                </a:solidFill>
                <a:latin typeface="Verdana"/>
                <a:cs typeface="Verdana"/>
              </a:rPr>
              <a:t> </a:t>
            </a:r>
            <a:r>
              <a:rPr sz="1900" spc="20" dirty="0">
                <a:solidFill>
                  <a:srgbClr val="001B6F"/>
                </a:solidFill>
                <a:latin typeface="Verdana"/>
                <a:cs typeface="Verdana"/>
              </a:rPr>
              <a:t>between</a:t>
            </a:r>
            <a:r>
              <a:rPr sz="1900" spc="-215" dirty="0">
                <a:solidFill>
                  <a:srgbClr val="001B6F"/>
                </a:solidFill>
                <a:latin typeface="Verdana"/>
                <a:cs typeface="Verdana"/>
              </a:rPr>
              <a:t> </a:t>
            </a:r>
            <a:r>
              <a:rPr sz="1900" spc="-30" dirty="0">
                <a:solidFill>
                  <a:srgbClr val="001B6F"/>
                </a:solidFill>
                <a:latin typeface="Verdana"/>
                <a:cs typeface="Verdana"/>
              </a:rPr>
              <a:t>1-20,</a:t>
            </a:r>
            <a:r>
              <a:rPr sz="1900" spc="-180" dirty="0">
                <a:solidFill>
                  <a:srgbClr val="001B6F"/>
                </a:solidFill>
                <a:latin typeface="Verdana"/>
                <a:cs typeface="Verdana"/>
              </a:rPr>
              <a:t> </a:t>
            </a:r>
            <a:r>
              <a:rPr sz="1900" spc="15" dirty="0">
                <a:solidFill>
                  <a:srgbClr val="001B6F"/>
                </a:solidFill>
                <a:latin typeface="Verdana"/>
                <a:cs typeface="Verdana"/>
              </a:rPr>
              <a:t>perform</a:t>
            </a:r>
            <a:r>
              <a:rPr sz="1900" spc="-235" dirty="0">
                <a:solidFill>
                  <a:srgbClr val="001B6F"/>
                </a:solidFill>
                <a:latin typeface="Verdana"/>
                <a:cs typeface="Verdana"/>
              </a:rPr>
              <a:t> </a:t>
            </a:r>
            <a:r>
              <a:rPr sz="1900" spc="-15" dirty="0">
                <a:solidFill>
                  <a:srgbClr val="001B6F"/>
                </a:solidFill>
                <a:latin typeface="Verdana"/>
                <a:cs typeface="Verdana"/>
              </a:rPr>
              <a:t>any</a:t>
            </a:r>
            <a:r>
              <a:rPr sz="1900" spc="-229" dirty="0">
                <a:solidFill>
                  <a:srgbClr val="001B6F"/>
                </a:solidFill>
                <a:latin typeface="Verdana"/>
                <a:cs typeface="Verdana"/>
              </a:rPr>
              <a:t> </a:t>
            </a:r>
            <a:r>
              <a:rPr sz="1900" spc="75" dirty="0">
                <a:solidFill>
                  <a:srgbClr val="001B6F"/>
                </a:solidFill>
                <a:latin typeface="Verdana"/>
                <a:cs typeface="Verdana"/>
              </a:rPr>
              <a:t>two </a:t>
            </a:r>
            <a:r>
              <a:rPr sz="1900" spc="-650" dirty="0">
                <a:solidFill>
                  <a:srgbClr val="001B6F"/>
                </a:solidFill>
                <a:latin typeface="Verdana"/>
                <a:cs typeface="Verdana"/>
              </a:rPr>
              <a:t> </a:t>
            </a:r>
            <a:r>
              <a:rPr sz="1900" spc="-10" dirty="0">
                <a:solidFill>
                  <a:srgbClr val="001B6F"/>
                </a:solidFill>
                <a:latin typeface="Verdana"/>
                <a:cs typeface="Verdana"/>
              </a:rPr>
              <a:t>mathematical</a:t>
            </a:r>
            <a:r>
              <a:rPr sz="1900" spc="-225" dirty="0">
                <a:solidFill>
                  <a:srgbClr val="001B6F"/>
                </a:solidFill>
                <a:latin typeface="Verdana"/>
                <a:cs typeface="Verdana"/>
              </a:rPr>
              <a:t> </a:t>
            </a:r>
            <a:r>
              <a:rPr sz="1900" spc="5" dirty="0">
                <a:solidFill>
                  <a:srgbClr val="001B6F"/>
                </a:solidFill>
                <a:latin typeface="Verdana"/>
                <a:cs typeface="Verdana"/>
              </a:rPr>
              <a:t>operations</a:t>
            </a:r>
            <a:r>
              <a:rPr sz="1900" spc="-229" dirty="0">
                <a:solidFill>
                  <a:srgbClr val="001B6F"/>
                </a:solidFill>
                <a:latin typeface="Verdana"/>
                <a:cs typeface="Verdana"/>
              </a:rPr>
              <a:t> </a:t>
            </a:r>
            <a:r>
              <a:rPr sz="1900" spc="25" dirty="0">
                <a:solidFill>
                  <a:srgbClr val="001B6F"/>
                </a:solidFill>
                <a:latin typeface="Verdana"/>
                <a:cs typeface="Verdana"/>
              </a:rPr>
              <a:t>on</a:t>
            </a:r>
            <a:r>
              <a:rPr sz="1900" spc="-229" dirty="0">
                <a:solidFill>
                  <a:srgbClr val="001B6F"/>
                </a:solidFill>
                <a:latin typeface="Verdana"/>
                <a:cs typeface="Verdana"/>
              </a:rPr>
              <a:t> </a:t>
            </a:r>
            <a:r>
              <a:rPr sz="1900" spc="-40" dirty="0">
                <a:solidFill>
                  <a:srgbClr val="001B6F"/>
                </a:solidFill>
                <a:latin typeface="Verdana"/>
                <a:cs typeface="Verdana"/>
              </a:rPr>
              <a:t>them,</a:t>
            </a:r>
            <a:r>
              <a:rPr sz="1900" spc="-210" dirty="0">
                <a:solidFill>
                  <a:srgbClr val="001B6F"/>
                </a:solidFill>
                <a:latin typeface="Verdana"/>
                <a:cs typeface="Verdana"/>
              </a:rPr>
              <a:t> </a:t>
            </a:r>
            <a:r>
              <a:rPr sz="1900" spc="-5" dirty="0">
                <a:solidFill>
                  <a:srgbClr val="001B6F"/>
                </a:solidFill>
                <a:latin typeface="Verdana"/>
                <a:cs typeface="Verdana"/>
              </a:rPr>
              <a:t>and</a:t>
            </a:r>
            <a:r>
              <a:rPr sz="1900" spc="-229" dirty="0">
                <a:solidFill>
                  <a:srgbClr val="001B6F"/>
                </a:solidFill>
                <a:latin typeface="Verdana"/>
                <a:cs typeface="Verdana"/>
              </a:rPr>
              <a:t> </a:t>
            </a:r>
            <a:r>
              <a:rPr sz="1900" spc="10" dirty="0">
                <a:solidFill>
                  <a:srgbClr val="001B6F"/>
                </a:solidFill>
                <a:latin typeface="Verdana"/>
                <a:cs typeface="Verdana"/>
              </a:rPr>
              <a:t>print</a:t>
            </a:r>
            <a:r>
              <a:rPr sz="1900" spc="-225" dirty="0">
                <a:solidFill>
                  <a:srgbClr val="001B6F"/>
                </a:solidFill>
                <a:latin typeface="Verdana"/>
                <a:cs typeface="Verdana"/>
              </a:rPr>
              <a:t> </a:t>
            </a:r>
            <a:r>
              <a:rPr sz="1900" spc="5" dirty="0">
                <a:solidFill>
                  <a:srgbClr val="001B6F"/>
                </a:solidFill>
                <a:latin typeface="Verdana"/>
                <a:cs typeface="Verdana"/>
              </a:rPr>
              <a:t>answers</a:t>
            </a:r>
            <a:r>
              <a:rPr sz="1900" spc="-220" dirty="0">
                <a:solidFill>
                  <a:srgbClr val="001B6F"/>
                </a:solidFill>
                <a:latin typeface="Verdana"/>
                <a:cs typeface="Verdana"/>
              </a:rPr>
              <a:t> </a:t>
            </a:r>
            <a:r>
              <a:rPr sz="1900" spc="55" dirty="0">
                <a:solidFill>
                  <a:srgbClr val="001B6F"/>
                </a:solidFill>
                <a:latin typeface="Verdana"/>
                <a:cs typeface="Verdana"/>
              </a:rPr>
              <a:t>to</a:t>
            </a:r>
            <a:r>
              <a:rPr sz="1900" spc="-229" dirty="0">
                <a:solidFill>
                  <a:srgbClr val="001B6F"/>
                </a:solidFill>
                <a:latin typeface="Verdana"/>
                <a:cs typeface="Verdana"/>
              </a:rPr>
              <a:t> </a:t>
            </a:r>
            <a:r>
              <a:rPr sz="1900" spc="-5" dirty="0">
                <a:solidFill>
                  <a:srgbClr val="001B6F"/>
                </a:solidFill>
                <a:latin typeface="Verdana"/>
                <a:cs typeface="Verdana"/>
              </a:rPr>
              <a:t>screen</a:t>
            </a:r>
            <a:endParaRPr sz="190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578735" y="5056225"/>
            <a:ext cx="6413500" cy="7575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313690">
              <a:lnSpc>
                <a:spcPct val="120100"/>
              </a:lnSpc>
              <a:spcBef>
                <a:spcPts val="95"/>
              </a:spcBef>
            </a:pPr>
            <a:r>
              <a:rPr sz="2000" spc="-40" dirty="0">
                <a:solidFill>
                  <a:srgbClr val="FBEA04"/>
                </a:solidFill>
                <a:latin typeface="Verdana"/>
                <a:cs typeface="Verdana"/>
              </a:rPr>
              <a:t>Take</a:t>
            </a:r>
            <a:r>
              <a:rPr sz="2000" spc="-270" dirty="0">
                <a:solidFill>
                  <a:srgbClr val="FBEA04"/>
                </a:solidFill>
                <a:latin typeface="Verdana"/>
                <a:cs typeface="Verdana"/>
              </a:rPr>
              <a:t> </a:t>
            </a:r>
            <a:r>
              <a:rPr sz="2000" spc="-25" dirty="0">
                <a:solidFill>
                  <a:srgbClr val="FBEA04"/>
                </a:solidFill>
                <a:latin typeface="Verdana"/>
                <a:cs typeface="Verdana"/>
              </a:rPr>
              <a:t>a</a:t>
            </a:r>
            <a:r>
              <a:rPr sz="2000" spc="-265" dirty="0">
                <a:solidFill>
                  <a:srgbClr val="FBEA04"/>
                </a:solidFill>
                <a:latin typeface="Verdana"/>
                <a:cs typeface="Verdana"/>
              </a:rPr>
              <a:t> </a:t>
            </a:r>
            <a:r>
              <a:rPr sz="2000" dirty="0">
                <a:solidFill>
                  <a:srgbClr val="FBEA04"/>
                </a:solidFill>
                <a:latin typeface="Verdana"/>
                <a:cs typeface="Verdana"/>
              </a:rPr>
              <a:t>sc</a:t>
            </a:r>
            <a:r>
              <a:rPr sz="2000" spc="5" dirty="0">
                <a:solidFill>
                  <a:srgbClr val="FBEA04"/>
                </a:solidFill>
                <a:latin typeface="Verdana"/>
                <a:cs typeface="Verdana"/>
              </a:rPr>
              <a:t>r</a:t>
            </a:r>
            <a:r>
              <a:rPr sz="2000" spc="-5" dirty="0">
                <a:solidFill>
                  <a:srgbClr val="FBEA04"/>
                </a:solidFill>
                <a:latin typeface="Verdana"/>
                <a:cs typeface="Verdana"/>
              </a:rPr>
              <a:t>ee</a:t>
            </a:r>
            <a:r>
              <a:rPr sz="2000" spc="-20" dirty="0">
                <a:solidFill>
                  <a:srgbClr val="FBEA04"/>
                </a:solidFill>
                <a:latin typeface="Verdana"/>
                <a:cs typeface="Verdana"/>
              </a:rPr>
              <a:t>n</a:t>
            </a:r>
            <a:r>
              <a:rPr sz="2000" spc="-5" dirty="0">
                <a:solidFill>
                  <a:srgbClr val="FBEA04"/>
                </a:solidFill>
                <a:latin typeface="Verdana"/>
                <a:cs typeface="Verdana"/>
              </a:rPr>
              <a:t>s</a:t>
            </a:r>
            <a:r>
              <a:rPr sz="2000" spc="-10" dirty="0">
                <a:solidFill>
                  <a:srgbClr val="FBEA04"/>
                </a:solidFill>
                <a:latin typeface="Verdana"/>
                <a:cs typeface="Verdana"/>
              </a:rPr>
              <a:t>h</a:t>
            </a:r>
            <a:r>
              <a:rPr sz="2000" spc="65" dirty="0">
                <a:solidFill>
                  <a:srgbClr val="FBEA04"/>
                </a:solidFill>
                <a:latin typeface="Verdana"/>
                <a:cs typeface="Verdana"/>
              </a:rPr>
              <a:t>ot</a:t>
            </a:r>
            <a:r>
              <a:rPr sz="2000" spc="-250" dirty="0">
                <a:solidFill>
                  <a:srgbClr val="FBEA04"/>
                </a:solidFill>
                <a:latin typeface="Verdana"/>
                <a:cs typeface="Verdana"/>
              </a:rPr>
              <a:t> </a:t>
            </a:r>
            <a:r>
              <a:rPr sz="2000" spc="55" dirty="0">
                <a:solidFill>
                  <a:srgbClr val="FBEA04"/>
                </a:solidFill>
                <a:latin typeface="Verdana"/>
                <a:cs typeface="Verdana"/>
              </a:rPr>
              <a:t>o</a:t>
            </a:r>
            <a:r>
              <a:rPr sz="2000" spc="140" dirty="0">
                <a:solidFill>
                  <a:srgbClr val="FBEA04"/>
                </a:solidFill>
                <a:latin typeface="Verdana"/>
                <a:cs typeface="Verdana"/>
              </a:rPr>
              <a:t>f</a:t>
            </a:r>
            <a:r>
              <a:rPr sz="2000" spc="-275" dirty="0">
                <a:solidFill>
                  <a:srgbClr val="FBEA04"/>
                </a:solidFill>
                <a:latin typeface="Verdana"/>
                <a:cs typeface="Verdana"/>
              </a:rPr>
              <a:t> </a:t>
            </a:r>
            <a:r>
              <a:rPr sz="2000" spc="20" dirty="0">
                <a:solidFill>
                  <a:srgbClr val="FBEA04"/>
                </a:solidFill>
                <a:latin typeface="Verdana"/>
                <a:cs typeface="Verdana"/>
              </a:rPr>
              <a:t>y</a:t>
            </a:r>
            <a:r>
              <a:rPr sz="2000" spc="25" dirty="0">
                <a:solidFill>
                  <a:srgbClr val="FBEA04"/>
                </a:solidFill>
                <a:latin typeface="Verdana"/>
                <a:cs typeface="Verdana"/>
              </a:rPr>
              <a:t>o</a:t>
            </a:r>
            <a:r>
              <a:rPr sz="2000" dirty="0">
                <a:solidFill>
                  <a:srgbClr val="FBEA04"/>
                </a:solidFill>
                <a:latin typeface="Verdana"/>
                <a:cs typeface="Verdana"/>
              </a:rPr>
              <a:t>u</a:t>
            </a:r>
            <a:r>
              <a:rPr sz="2000" spc="5" dirty="0">
                <a:solidFill>
                  <a:srgbClr val="FBEA04"/>
                </a:solidFill>
                <a:latin typeface="Verdana"/>
                <a:cs typeface="Verdana"/>
              </a:rPr>
              <a:t>r</a:t>
            </a:r>
            <a:r>
              <a:rPr sz="2000" spc="-260" dirty="0">
                <a:solidFill>
                  <a:srgbClr val="FBEA04"/>
                </a:solidFill>
                <a:latin typeface="Verdana"/>
                <a:cs typeface="Verdana"/>
              </a:rPr>
              <a:t> </a:t>
            </a:r>
            <a:r>
              <a:rPr sz="2000" spc="30" dirty="0">
                <a:solidFill>
                  <a:srgbClr val="FBEA04"/>
                </a:solidFill>
                <a:latin typeface="Verdana"/>
                <a:cs typeface="Verdana"/>
              </a:rPr>
              <a:t>c</a:t>
            </a:r>
            <a:r>
              <a:rPr sz="2000" spc="40" dirty="0">
                <a:solidFill>
                  <a:srgbClr val="FBEA04"/>
                </a:solidFill>
                <a:latin typeface="Verdana"/>
                <a:cs typeface="Verdana"/>
              </a:rPr>
              <a:t>o</a:t>
            </a:r>
            <a:r>
              <a:rPr sz="2000" dirty="0">
                <a:solidFill>
                  <a:srgbClr val="FBEA04"/>
                </a:solidFill>
                <a:latin typeface="Verdana"/>
                <a:cs typeface="Verdana"/>
              </a:rPr>
              <a:t>de</a:t>
            </a:r>
            <a:r>
              <a:rPr sz="2000" spc="-280" dirty="0">
                <a:solidFill>
                  <a:srgbClr val="FBEA04"/>
                </a:solidFill>
                <a:latin typeface="Verdana"/>
                <a:cs typeface="Verdana"/>
              </a:rPr>
              <a:t> </a:t>
            </a:r>
            <a:r>
              <a:rPr sz="2000" spc="-10" dirty="0">
                <a:solidFill>
                  <a:srgbClr val="FBEA04"/>
                </a:solidFill>
                <a:latin typeface="Verdana"/>
                <a:cs typeface="Verdana"/>
              </a:rPr>
              <a:t>a</a:t>
            </a:r>
            <a:r>
              <a:rPr sz="2000" spc="-20" dirty="0">
                <a:solidFill>
                  <a:srgbClr val="FBEA04"/>
                </a:solidFill>
                <a:latin typeface="Verdana"/>
                <a:cs typeface="Verdana"/>
              </a:rPr>
              <a:t>n</a:t>
            </a:r>
            <a:r>
              <a:rPr sz="2000" spc="15" dirty="0">
                <a:solidFill>
                  <a:srgbClr val="FBEA04"/>
                </a:solidFill>
                <a:latin typeface="Verdana"/>
                <a:cs typeface="Verdana"/>
              </a:rPr>
              <a:t>d</a:t>
            </a:r>
            <a:r>
              <a:rPr sz="2000" spc="-250" dirty="0">
                <a:solidFill>
                  <a:srgbClr val="FBEA04"/>
                </a:solidFill>
                <a:latin typeface="Verdana"/>
                <a:cs typeface="Verdana"/>
              </a:rPr>
              <a:t> </a:t>
            </a:r>
            <a:r>
              <a:rPr sz="2000" spc="35" dirty="0">
                <a:solidFill>
                  <a:srgbClr val="FBEA04"/>
                </a:solidFill>
                <a:latin typeface="Verdana"/>
                <a:cs typeface="Verdana"/>
              </a:rPr>
              <a:t>out</a:t>
            </a:r>
            <a:r>
              <a:rPr sz="2000" spc="30" dirty="0">
                <a:solidFill>
                  <a:srgbClr val="FBEA04"/>
                </a:solidFill>
                <a:latin typeface="Verdana"/>
                <a:cs typeface="Verdana"/>
              </a:rPr>
              <a:t>p</a:t>
            </a:r>
            <a:r>
              <a:rPr sz="2000" spc="50" dirty="0">
                <a:solidFill>
                  <a:srgbClr val="FBEA04"/>
                </a:solidFill>
                <a:latin typeface="Verdana"/>
                <a:cs typeface="Verdana"/>
              </a:rPr>
              <a:t>u</a:t>
            </a:r>
            <a:r>
              <a:rPr sz="2000" spc="30" dirty="0">
                <a:solidFill>
                  <a:srgbClr val="FBEA04"/>
                </a:solidFill>
                <a:latin typeface="Verdana"/>
                <a:cs typeface="Verdana"/>
              </a:rPr>
              <a:t>t</a:t>
            </a:r>
            <a:r>
              <a:rPr sz="2000" spc="-265" dirty="0">
                <a:solidFill>
                  <a:srgbClr val="FBEA04"/>
                </a:solidFill>
                <a:latin typeface="Verdana"/>
                <a:cs typeface="Verdana"/>
              </a:rPr>
              <a:t> </a:t>
            </a:r>
            <a:r>
              <a:rPr sz="2000" spc="55" dirty="0">
                <a:solidFill>
                  <a:srgbClr val="FBEA04"/>
                </a:solidFill>
                <a:latin typeface="Verdana"/>
                <a:cs typeface="Verdana"/>
              </a:rPr>
              <a:t>for  </a:t>
            </a:r>
            <a:r>
              <a:rPr sz="2000" dirty="0">
                <a:solidFill>
                  <a:srgbClr val="FBEA04"/>
                </a:solidFill>
                <a:latin typeface="Verdana"/>
                <a:cs typeface="Verdana"/>
              </a:rPr>
              <a:t>r</a:t>
            </a:r>
            <a:r>
              <a:rPr sz="2000" spc="20" dirty="0">
                <a:solidFill>
                  <a:srgbClr val="FBEA04"/>
                </a:solidFill>
                <a:latin typeface="Verdana"/>
                <a:cs typeface="Verdana"/>
              </a:rPr>
              <a:t>eco</a:t>
            </a:r>
            <a:r>
              <a:rPr sz="2000" dirty="0">
                <a:solidFill>
                  <a:srgbClr val="FBEA04"/>
                </a:solidFill>
                <a:latin typeface="Verdana"/>
                <a:cs typeface="Verdana"/>
              </a:rPr>
              <a:t>r</a:t>
            </a:r>
            <a:r>
              <a:rPr sz="2000" spc="-100" dirty="0">
                <a:solidFill>
                  <a:srgbClr val="FBEA04"/>
                </a:solidFill>
                <a:latin typeface="Verdana"/>
                <a:cs typeface="Verdana"/>
              </a:rPr>
              <a:t>d.</a:t>
            </a:r>
            <a:r>
              <a:rPr sz="2000" spc="-270" dirty="0">
                <a:solidFill>
                  <a:srgbClr val="FBEA04"/>
                </a:solidFill>
                <a:latin typeface="Verdana"/>
                <a:cs typeface="Verdana"/>
              </a:rPr>
              <a:t> </a:t>
            </a:r>
            <a:r>
              <a:rPr sz="2000" spc="25" dirty="0">
                <a:solidFill>
                  <a:srgbClr val="FBEA04"/>
                </a:solidFill>
                <a:latin typeface="Verdana"/>
                <a:cs typeface="Verdana"/>
              </a:rPr>
              <a:t>We</a:t>
            </a:r>
            <a:r>
              <a:rPr sz="2000" spc="-270" dirty="0">
                <a:solidFill>
                  <a:srgbClr val="FBEA04"/>
                </a:solidFill>
                <a:latin typeface="Verdana"/>
                <a:cs typeface="Verdana"/>
              </a:rPr>
              <a:t> </a:t>
            </a:r>
            <a:r>
              <a:rPr sz="2000" spc="15" dirty="0">
                <a:solidFill>
                  <a:srgbClr val="FBEA04"/>
                </a:solidFill>
                <a:latin typeface="Verdana"/>
                <a:cs typeface="Verdana"/>
              </a:rPr>
              <a:t>wil</a:t>
            </a:r>
            <a:r>
              <a:rPr sz="2000" spc="10" dirty="0">
                <a:solidFill>
                  <a:srgbClr val="FBEA04"/>
                </a:solidFill>
                <a:latin typeface="Verdana"/>
                <a:cs typeface="Verdana"/>
              </a:rPr>
              <a:t>l</a:t>
            </a:r>
            <a:r>
              <a:rPr sz="2000" spc="-265" dirty="0">
                <a:solidFill>
                  <a:srgbClr val="FBEA04"/>
                </a:solidFill>
                <a:latin typeface="Verdana"/>
                <a:cs typeface="Verdana"/>
              </a:rPr>
              <a:t> </a:t>
            </a:r>
            <a:r>
              <a:rPr sz="2000" spc="5" dirty="0">
                <a:solidFill>
                  <a:srgbClr val="FBEA04"/>
                </a:solidFill>
                <a:latin typeface="Verdana"/>
                <a:cs typeface="Verdana"/>
              </a:rPr>
              <a:t>be</a:t>
            </a:r>
            <a:r>
              <a:rPr sz="2000" spc="-275" dirty="0">
                <a:solidFill>
                  <a:srgbClr val="FBEA04"/>
                </a:solidFill>
                <a:latin typeface="Verdana"/>
                <a:cs typeface="Verdana"/>
              </a:rPr>
              <a:t> </a:t>
            </a:r>
            <a:r>
              <a:rPr sz="2000" dirty="0">
                <a:solidFill>
                  <a:srgbClr val="FBEA04"/>
                </a:solidFill>
                <a:latin typeface="Verdana"/>
                <a:cs typeface="Verdana"/>
              </a:rPr>
              <a:t>r</a:t>
            </a:r>
            <a:r>
              <a:rPr sz="2000" spc="-20" dirty="0">
                <a:solidFill>
                  <a:srgbClr val="FBEA04"/>
                </a:solidFill>
                <a:latin typeface="Verdana"/>
                <a:cs typeface="Verdana"/>
              </a:rPr>
              <a:t>evi</a:t>
            </a:r>
            <a:r>
              <a:rPr sz="2000" spc="-35" dirty="0">
                <a:solidFill>
                  <a:srgbClr val="FBEA04"/>
                </a:solidFill>
                <a:latin typeface="Verdana"/>
                <a:cs typeface="Verdana"/>
              </a:rPr>
              <a:t>e</a:t>
            </a:r>
            <a:r>
              <a:rPr sz="2000" spc="35" dirty="0">
                <a:solidFill>
                  <a:srgbClr val="FBEA04"/>
                </a:solidFill>
                <a:latin typeface="Verdana"/>
                <a:cs typeface="Verdana"/>
              </a:rPr>
              <a:t>wi</a:t>
            </a:r>
            <a:r>
              <a:rPr sz="2000" spc="30" dirty="0">
                <a:solidFill>
                  <a:srgbClr val="FBEA04"/>
                </a:solidFill>
                <a:latin typeface="Verdana"/>
                <a:cs typeface="Verdana"/>
              </a:rPr>
              <a:t>n</a:t>
            </a:r>
            <a:r>
              <a:rPr sz="2000" spc="-45" dirty="0">
                <a:solidFill>
                  <a:srgbClr val="FBEA04"/>
                </a:solidFill>
                <a:latin typeface="Verdana"/>
                <a:cs typeface="Verdana"/>
              </a:rPr>
              <a:t>g</a:t>
            </a:r>
            <a:r>
              <a:rPr sz="2000" spc="-265" dirty="0">
                <a:solidFill>
                  <a:srgbClr val="FBEA04"/>
                </a:solidFill>
                <a:latin typeface="Verdana"/>
                <a:cs typeface="Verdana"/>
              </a:rPr>
              <a:t> </a:t>
            </a:r>
            <a:r>
              <a:rPr sz="2000" spc="30" dirty="0">
                <a:solidFill>
                  <a:srgbClr val="FBEA04"/>
                </a:solidFill>
                <a:latin typeface="Verdana"/>
                <a:cs typeface="Verdana"/>
              </a:rPr>
              <a:t>t</a:t>
            </a:r>
            <a:r>
              <a:rPr sz="2000" spc="45" dirty="0">
                <a:solidFill>
                  <a:srgbClr val="FBEA04"/>
                </a:solidFill>
                <a:latin typeface="Verdana"/>
                <a:cs typeface="Verdana"/>
              </a:rPr>
              <a:t>h</a:t>
            </a:r>
            <a:r>
              <a:rPr sz="2000" spc="-15" dirty="0">
                <a:solidFill>
                  <a:srgbClr val="FBEA04"/>
                </a:solidFill>
                <a:latin typeface="Verdana"/>
                <a:cs typeface="Verdana"/>
              </a:rPr>
              <a:t>i</a:t>
            </a:r>
            <a:r>
              <a:rPr sz="2000" spc="-20" dirty="0">
                <a:solidFill>
                  <a:srgbClr val="FBEA04"/>
                </a:solidFill>
                <a:latin typeface="Verdana"/>
                <a:cs typeface="Verdana"/>
              </a:rPr>
              <a:t>s</a:t>
            </a:r>
            <a:r>
              <a:rPr sz="2000" spc="-250" dirty="0">
                <a:solidFill>
                  <a:srgbClr val="FBEA04"/>
                </a:solidFill>
                <a:latin typeface="Verdana"/>
                <a:cs typeface="Verdana"/>
              </a:rPr>
              <a:t> </a:t>
            </a:r>
            <a:r>
              <a:rPr sz="2000" spc="-10" dirty="0">
                <a:solidFill>
                  <a:srgbClr val="FBEA04"/>
                </a:solidFill>
                <a:latin typeface="Verdana"/>
                <a:cs typeface="Verdana"/>
              </a:rPr>
              <a:t>in</a:t>
            </a:r>
            <a:r>
              <a:rPr sz="2000" spc="-270" dirty="0">
                <a:solidFill>
                  <a:srgbClr val="FBEA04"/>
                </a:solidFill>
                <a:latin typeface="Verdana"/>
                <a:cs typeface="Verdana"/>
              </a:rPr>
              <a:t> </a:t>
            </a:r>
            <a:r>
              <a:rPr sz="2000" spc="30" dirty="0">
                <a:solidFill>
                  <a:srgbClr val="FBEA04"/>
                </a:solidFill>
                <a:latin typeface="Verdana"/>
                <a:cs typeface="Verdana"/>
              </a:rPr>
              <a:t>t</a:t>
            </a:r>
            <a:r>
              <a:rPr sz="2000" spc="45" dirty="0">
                <a:solidFill>
                  <a:srgbClr val="FBEA04"/>
                </a:solidFill>
                <a:latin typeface="Verdana"/>
                <a:cs typeface="Verdana"/>
              </a:rPr>
              <a:t>h</a:t>
            </a:r>
            <a:r>
              <a:rPr sz="2000" spc="-15" dirty="0">
                <a:solidFill>
                  <a:srgbClr val="FBEA04"/>
                </a:solidFill>
                <a:latin typeface="Verdana"/>
                <a:cs typeface="Verdana"/>
              </a:rPr>
              <a:t>e</a:t>
            </a:r>
            <a:r>
              <a:rPr sz="2000" spc="-250" dirty="0">
                <a:solidFill>
                  <a:srgbClr val="FBEA04"/>
                </a:solidFill>
                <a:latin typeface="Verdana"/>
                <a:cs typeface="Verdana"/>
              </a:rPr>
              <a:t> </a:t>
            </a:r>
            <a:r>
              <a:rPr sz="2000" spc="-10" dirty="0">
                <a:solidFill>
                  <a:srgbClr val="FBEA04"/>
                </a:solidFill>
                <a:latin typeface="Verdana"/>
                <a:cs typeface="Verdana"/>
              </a:rPr>
              <a:t>n</a:t>
            </a:r>
            <a:r>
              <a:rPr sz="2000" spc="-15" dirty="0">
                <a:solidFill>
                  <a:srgbClr val="FBEA04"/>
                </a:solidFill>
                <a:latin typeface="Verdana"/>
                <a:cs typeface="Verdana"/>
              </a:rPr>
              <a:t>e</a:t>
            </a:r>
            <a:r>
              <a:rPr sz="2000" spc="10" dirty="0">
                <a:solidFill>
                  <a:srgbClr val="FBEA04"/>
                </a:solidFill>
                <a:latin typeface="Verdana"/>
                <a:cs typeface="Verdana"/>
              </a:rPr>
              <a:t>xt</a:t>
            </a:r>
            <a:r>
              <a:rPr sz="2000" spc="-265" dirty="0">
                <a:solidFill>
                  <a:srgbClr val="FBEA04"/>
                </a:solidFill>
                <a:latin typeface="Verdana"/>
                <a:cs typeface="Verdana"/>
              </a:rPr>
              <a:t> </a:t>
            </a:r>
            <a:r>
              <a:rPr sz="2000" spc="-15" dirty="0">
                <a:solidFill>
                  <a:srgbClr val="FBEA04"/>
                </a:solidFill>
                <a:latin typeface="Verdana"/>
                <a:cs typeface="Verdana"/>
              </a:rPr>
              <a:t>s</a:t>
            </a:r>
            <a:r>
              <a:rPr sz="2000" spc="-25" dirty="0">
                <a:solidFill>
                  <a:srgbClr val="FBEA04"/>
                </a:solidFill>
                <a:latin typeface="Verdana"/>
                <a:cs typeface="Verdana"/>
              </a:rPr>
              <a:t>e</a:t>
            </a:r>
            <a:r>
              <a:rPr sz="2000" spc="-15" dirty="0">
                <a:solidFill>
                  <a:srgbClr val="FBEA04"/>
                </a:solidFill>
                <a:latin typeface="Verdana"/>
                <a:cs typeface="Verdana"/>
              </a:rPr>
              <a:t>s</a:t>
            </a:r>
            <a:r>
              <a:rPr sz="2000" spc="-20" dirty="0">
                <a:solidFill>
                  <a:srgbClr val="FBEA04"/>
                </a:solidFill>
                <a:latin typeface="Verdana"/>
                <a:cs typeface="Verdana"/>
              </a:rPr>
              <a:t>s</a:t>
            </a:r>
            <a:r>
              <a:rPr sz="2000" spc="5" dirty="0">
                <a:solidFill>
                  <a:srgbClr val="FBEA04"/>
                </a:solidFill>
                <a:latin typeface="Verdana"/>
                <a:cs typeface="Verdana"/>
              </a:rPr>
              <a:t>ion</a:t>
            </a:r>
            <a:endParaRPr sz="2000" dirty="0">
              <a:latin typeface="Verdana"/>
              <a:cs typeface="Verdana"/>
            </a:endParaRPr>
          </a:p>
        </p:txBody>
      </p:sp>
      <p:pic>
        <p:nvPicPr>
          <p:cNvPr id="7" name="Picture 2" descr="Ho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0" y="304800"/>
            <a:ext cx="1140515" cy="593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4"/>
          <p:cNvSpPr txBox="1">
            <a:spLocks/>
          </p:cNvSpPr>
          <p:nvPr/>
        </p:nvSpPr>
        <p:spPr>
          <a:xfrm>
            <a:off x="213995" y="381000"/>
            <a:ext cx="858964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8000" b="1" i="0">
                <a:solidFill>
                  <a:schemeClr val="bg1"/>
                </a:solidFill>
                <a:latin typeface="Tahoma"/>
                <a:ea typeface="+mj-ea"/>
                <a:cs typeface="Tahoma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en-US" sz="4000" b="0" kern="0" spc="-290" smtClean="0">
                <a:solidFill>
                  <a:srgbClr val="001B6F"/>
                </a:solidFill>
                <a:latin typeface="Verdana"/>
                <a:cs typeface="Verdana"/>
              </a:rPr>
              <a:t>C</a:t>
            </a:r>
            <a:r>
              <a:rPr lang="en-US" sz="4000" b="0" kern="0" spc="-190" smtClean="0">
                <a:solidFill>
                  <a:srgbClr val="001B6F"/>
                </a:solidFill>
                <a:latin typeface="Verdana"/>
                <a:cs typeface="Verdana"/>
              </a:rPr>
              <a:t>O</a:t>
            </a:r>
            <a:r>
              <a:rPr lang="en-US" sz="4000" b="0" kern="0" spc="-165" smtClean="0">
                <a:solidFill>
                  <a:srgbClr val="001B6F"/>
                </a:solidFill>
                <a:latin typeface="Verdana"/>
                <a:cs typeface="Verdana"/>
              </a:rPr>
              <a:t>D</a:t>
            </a:r>
            <a:r>
              <a:rPr lang="en-US" sz="4000" b="0" kern="0" spc="-580" smtClean="0">
                <a:solidFill>
                  <a:srgbClr val="001B6F"/>
                </a:solidFill>
                <a:latin typeface="Verdana"/>
                <a:cs typeface="Verdana"/>
              </a:rPr>
              <a:t>I</a:t>
            </a:r>
            <a:r>
              <a:rPr lang="en-US" sz="4000" b="0" kern="0" spc="-90" smtClean="0">
                <a:solidFill>
                  <a:srgbClr val="001B6F"/>
                </a:solidFill>
                <a:latin typeface="Verdana"/>
                <a:cs typeface="Verdana"/>
              </a:rPr>
              <a:t>NG</a:t>
            </a:r>
            <a:r>
              <a:rPr lang="en-US" sz="4000" b="0" kern="0" spc="-520" smtClean="0">
                <a:solidFill>
                  <a:srgbClr val="001B6F"/>
                </a:solidFill>
                <a:latin typeface="Verdana"/>
                <a:cs typeface="Verdana"/>
              </a:rPr>
              <a:t> </a:t>
            </a:r>
            <a:r>
              <a:rPr lang="en-US" sz="4000" b="0" kern="0" spc="-580" smtClean="0">
                <a:solidFill>
                  <a:srgbClr val="001B6F"/>
                </a:solidFill>
                <a:latin typeface="Verdana"/>
                <a:cs typeface="Verdana"/>
              </a:rPr>
              <a:t>I</a:t>
            </a:r>
            <a:r>
              <a:rPr lang="en-US" sz="4000" b="0" kern="0" spc="-310" smtClean="0">
                <a:solidFill>
                  <a:srgbClr val="001B6F"/>
                </a:solidFill>
                <a:latin typeface="Verdana"/>
                <a:cs typeface="Verdana"/>
              </a:rPr>
              <a:t>S</a:t>
            </a:r>
            <a:r>
              <a:rPr lang="en-US" sz="4000" b="0" kern="0" spc="-500" smtClean="0">
                <a:solidFill>
                  <a:srgbClr val="001B6F"/>
                </a:solidFill>
                <a:latin typeface="Verdana"/>
                <a:cs typeface="Verdana"/>
              </a:rPr>
              <a:t> </a:t>
            </a:r>
            <a:r>
              <a:rPr lang="en-US" sz="4000" b="0" kern="0" spc="10" smtClean="0">
                <a:solidFill>
                  <a:srgbClr val="001B6F"/>
                </a:solidFill>
                <a:latin typeface="Verdana"/>
                <a:cs typeface="Verdana"/>
              </a:rPr>
              <a:t>A</a:t>
            </a:r>
            <a:r>
              <a:rPr lang="en-US" sz="4000" b="0" kern="0" spc="-484" smtClean="0">
                <a:solidFill>
                  <a:srgbClr val="001B6F"/>
                </a:solidFill>
                <a:latin typeface="Verdana"/>
                <a:cs typeface="Verdana"/>
              </a:rPr>
              <a:t> </a:t>
            </a:r>
            <a:r>
              <a:rPr lang="en-US" sz="4000" b="0" kern="0" spc="15" smtClean="0">
                <a:solidFill>
                  <a:srgbClr val="001B6F"/>
                </a:solidFill>
                <a:latin typeface="Verdana"/>
                <a:cs typeface="Verdana"/>
              </a:rPr>
              <a:t>2</a:t>
            </a:r>
            <a:r>
              <a:rPr lang="en-US" sz="4000" b="0" kern="0" spc="40" smtClean="0">
                <a:solidFill>
                  <a:srgbClr val="001B6F"/>
                </a:solidFill>
                <a:latin typeface="Verdana"/>
                <a:cs typeface="Verdana"/>
              </a:rPr>
              <a:t>1</a:t>
            </a:r>
            <a:r>
              <a:rPr lang="en-US" sz="4000" b="0" kern="0" spc="-250" smtClean="0">
                <a:solidFill>
                  <a:srgbClr val="001B6F"/>
                </a:solidFill>
                <a:latin typeface="Verdana"/>
                <a:cs typeface="Verdana"/>
              </a:rPr>
              <a:t>ST</a:t>
            </a:r>
            <a:r>
              <a:rPr lang="en-US" sz="4000" b="0" kern="0" spc="-480" smtClean="0">
                <a:solidFill>
                  <a:srgbClr val="001B6F"/>
                </a:solidFill>
                <a:latin typeface="Verdana"/>
                <a:cs typeface="Verdana"/>
              </a:rPr>
              <a:t> </a:t>
            </a:r>
            <a:r>
              <a:rPr lang="en-US" sz="4000" b="0" kern="0" spc="-195" smtClean="0">
                <a:solidFill>
                  <a:srgbClr val="001B6F"/>
                </a:solidFill>
                <a:latin typeface="Verdana"/>
                <a:cs typeface="Verdana"/>
              </a:rPr>
              <a:t>C</a:t>
            </a:r>
            <a:r>
              <a:rPr lang="en-US" sz="4000" b="0" kern="0" spc="-155" smtClean="0">
                <a:solidFill>
                  <a:srgbClr val="001B6F"/>
                </a:solidFill>
                <a:latin typeface="Verdana"/>
                <a:cs typeface="Verdana"/>
              </a:rPr>
              <a:t>E</a:t>
            </a:r>
            <a:r>
              <a:rPr lang="en-US" sz="4000" b="0" kern="0" spc="-40" smtClean="0">
                <a:solidFill>
                  <a:srgbClr val="001B6F"/>
                </a:solidFill>
                <a:latin typeface="Verdana"/>
                <a:cs typeface="Verdana"/>
              </a:rPr>
              <a:t>N</a:t>
            </a:r>
            <a:r>
              <a:rPr lang="en-US" sz="4000" b="0" kern="0" spc="-15" smtClean="0">
                <a:solidFill>
                  <a:srgbClr val="001B6F"/>
                </a:solidFill>
                <a:latin typeface="Verdana"/>
                <a:cs typeface="Verdana"/>
              </a:rPr>
              <a:t>T</a:t>
            </a:r>
            <a:r>
              <a:rPr lang="en-US" sz="4000" b="0" kern="0" spc="-114" smtClean="0">
                <a:solidFill>
                  <a:srgbClr val="001B6F"/>
                </a:solidFill>
                <a:latin typeface="Verdana"/>
                <a:cs typeface="Verdana"/>
              </a:rPr>
              <a:t>U</a:t>
            </a:r>
            <a:r>
              <a:rPr lang="en-US" sz="4000" b="0" kern="0" spc="-90" smtClean="0">
                <a:solidFill>
                  <a:srgbClr val="001B6F"/>
                </a:solidFill>
                <a:latin typeface="Verdana"/>
                <a:cs typeface="Verdana"/>
              </a:rPr>
              <a:t>R</a:t>
            </a:r>
            <a:r>
              <a:rPr lang="en-US" sz="4000" b="0" kern="0" spc="-50" smtClean="0">
                <a:solidFill>
                  <a:srgbClr val="001B6F"/>
                </a:solidFill>
                <a:latin typeface="Verdana"/>
                <a:cs typeface="Verdana"/>
              </a:rPr>
              <a:t>Y</a:t>
            </a:r>
            <a:r>
              <a:rPr lang="en-US" sz="4000" b="0" kern="0" spc="-535" smtClean="0">
                <a:solidFill>
                  <a:srgbClr val="001B6F"/>
                </a:solidFill>
                <a:latin typeface="Verdana"/>
                <a:cs typeface="Verdana"/>
              </a:rPr>
              <a:t> </a:t>
            </a:r>
            <a:r>
              <a:rPr lang="en-US" sz="4000" b="0" kern="0" spc="-220" smtClean="0">
                <a:solidFill>
                  <a:srgbClr val="001B6F"/>
                </a:solidFill>
                <a:latin typeface="Verdana"/>
                <a:cs typeface="Verdana"/>
              </a:rPr>
              <a:t>S</a:t>
            </a:r>
            <a:r>
              <a:rPr lang="en-US" sz="4000" b="0" kern="0" spc="-204" smtClean="0">
                <a:solidFill>
                  <a:srgbClr val="001B6F"/>
                </a:solidFill>
                <a:latin typeface="Verdana"/>
                <a:cs typeface="Verdana"/>
              </a:rPr>
              <a:t>K</a:t>
            </a:r>
            <a:r>
              <a:rPr lang="en-US" sz="4000" b="0" kern="0" spc="-580" smtClean="0">
                <a:solidFill>
                  <a:srgbClr val="001B6F"/>
                </a:solidFill>
                <a:latin typeface="Verdana"/>
                <a:cs typeface="Verdana"/>
              </a:rPr>
              <a:t>I</a:t>
            </a:r>
            <a:r>
              <a:rPr lang="en-US" sz="4000" b="0" kern="0" spc="120" smtClean="0">
                <a:solidFill>
                  <a:srgbClr val="001B6F"/>
                </a:solidFill>
                <a:latin typeface="Verdana"/>
                <a:cs typeface="Verdana"/>
              </a:rPr>
              <a:t>L</a:t>
            </a:r>
            <a:r>
              <a:rPr lang="en-US" sz="4000" b="0" kern="0" spc="110" smtClean="0">
                <a:solidFill>
                  <a:srgbClr val="001B6F"/>
                </a:solidFill>
                <a:latin typeface="Verdana"/>
                <a:cs typeface="Verdana"/>
              </a:rPr>
              <a:t>L</a:t>
            </a:r>
            <a:r>
              <a:rPr lang="en-US" sz="4000" b="0" kern="0" spc="-530" smtClean="0">
                <a:solidFill>
                  <a:srgbClr val="001B6F"/>
                </a:solidFill>
                <a:latin typeface="Verdana"/>
                <a:cs typeface="Verdana"/>
              </a:rPr>
              <a:t> </a:t>
            </a:r>
            <a:r>
              <a:rPr lang="en-US" sz="4000" b="0" kern="0" spc="-335" smtClean="0">
                <a:solidFill>
                  <a:srgbClr val="001B6F"/>
                </a:solidFill>
                <a:latin typeface="Verdana"/>
                <a:cs typeface="Verdana"/>
              </a:rPr>
              <a:t>!</a:t>
            </a:r>
            <a:endParaRPr lang="en-US" sz="4000" kern="0" dirty="0">
              <a:latin typeface="Verdana"/>
              <a:cs typeface="Verdana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57200" y="1295400"/>
            <a:ext cx="861060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99085" marR="263525" indent="-28702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lang="en-US" spc="-25" dirty="0">
                <a:solidFill>
                  <a:schemeClr val="bg1"/>
                </a:solidFill>
                <a:latin typeface="Verdana"/>
                <a:cs typeface="Verdana"/>
              </a:rPr>
              <a:t>Coding</a:t>
            </a:r>
            <a:r>
              <a:rPr lang="en-US" spc="-235" dirty="0">
                <a:solidFill>
                  <a:schemeClr val="bg1"/>
                </a:solidFill>
                <a:latin typeface="Verdana"/>
                <a:cs typeface="Verdana"/>
              </a:rPr>
              <a:t> </a:t>
            </a:r>
            <a:r>
              <a:rPr lang="en-US" spc="-20" dirty="0">
                <a:solidFill>
                  <a:schemeClr val="bg1"/>
                </a:solidFill>
                <a:latin typeface="Verdana"/>
                <a:cs typeface="Verdana"/>
              </a:rPr>
              <a:t>is</a:t>
            </a:r>
            <a:r>
              <a:rPr lang="en-US" spc="-235" dirty="0">
                <a:solidFill>
                  <a:schemeClr val="bg1"/>
                </a:solidFill>
                <a:latin typeface="Verdana"/>
                <a:cs typeface="Verdana"/>
              </a:rPr>
              <a:t> </a:t>
            </a:r>
            <a:r>
              <a:rPr lang="en-US" spc="15" dirty="0">
                <a:solidFill>
                  <a:schemeClr val="bg1"/>
                </a:solidFill>
                <a:latin typeface="Verdana"/>
                <a:cs typeface="Verdana"/>
              </a:rPr>
              <a:t>the</a:t>
            </a:r>
            <a:r>
              <a:rPr lang="en-US" spc="-220" dirty="0">
                <a:solidFill>
                  <a:schemeClr val="bg1"/>
                </a:solidFill>
                <a:latin typeface="Verdana"/>
                <a:cs typeface="Verdana"/>
              </a:rPr>
              <a:t> </a:t>
            </a:r>
            <a:r>
              <a:rPr lang="en-US" spc="5" dirty="0">
                <a:solidFill>
                  <a:schemeClr val="bg1"/>
                </a:solidFill>
                <a:latin typeface="Verdana"/>
                <a:cs typeface="Verdana"/>
              </a:rPr>
              <a:t>method</a:t>
            </a:r>
            <a:r>
              <a:rPr lang="en-US" spc="-225" dirty="0">
                <a:solidFill>
                  <a:schemeClr val="bg1"/>
                </a:solidFill>
                <a:latin typeface="Verdana"/>
                <a:cs typeface="Verdana"/>
              </a:rPr>
              <a:t> </a:t>
            </a:r>
            <a:r>
              <a:rPr lang="en-US" spc="85" dirty="0">
                <a:solidFill>
                  <a:schemeClr val="bg1"/>
                </a:solidFill>
                <a:latin typeface="Verdana"/>
                <a:cs typeface="Verdana"/>
              </a:rPr>
              <a:t>of</a:t>
            </a:r>
            <a:r>
              <a:rPr lang="en-US" spc="-229" dirty="0">
                <a:solidFill>
                  <a:schemeClr val="bg1"/>
                </a:solidFill>
                <a:latin typeface="Verdana"/>
                <a:cs typeface="Verdana"/>
              </a:rPr>
              <a:t> </a:t>
            </a:r>
            <a:r>
              <a:rPr lang="en-US" spc="-30" dirty="0">
                <a:solidFill>
                  <a:schemeClr val="bg1"/>
                </a:solidFill>
                <a:latin typeface="Verdana"/>
                <a:cs typeface="Verdana"/>
              </a:rPr>
              <a:t>giving</a:t>
            </a:r>
            <a:r>
              <a:rPr lang="en-US" spc="-250" dirty="0">
                <a:solidFill>
                  <a:schemeClr val="bg1"/>
                </a:solidFill>
                <a:latin typeface="Verdana"/>
                <a:cs typeface="Verdana"/>
              </a:rPr>
              <a:t> </a:t>
            </a:r>
            <a:r>
              <a:rPr lang="en-US" spc="-30" dirty="0">
                <a:solidFill>
                  <a:schemeClr val="bg1"/>
                </a:solidFill>
                <a:latin typeface="Verdana"/>
                <a:cs typeface="Verdana"/>
              </a:rPr>
              <a:t>a</a:t>
            </a:r>
            <a:r>
              <a:rPr lang="en-US" spc="-220" dirty="0">
                <a:solidFill>
                  <a:schemeClr val="bg1"/>
                </a:solidFill>
                <a:latin typeface="Verdana"/>
                <a:cs typeface="Verdana"/>
              </a:rPr>
              <a:t> </a:t>
            </a:r>
            <a:r>
              <a:rPr lang="en-US" spc="10" dirty="0">
                <a:solidFill>
                  <a:schemeClr val="bg1"/>
                </a:solidFill>
                <a:latin typeface="Verdana"/>
                <a:cs typeface="Verdana"/>
              </a:rPr>
              <a:t>computer</a:t>
            </a:r>
            <a:r>
              <a:rPr lang="en-US" spc="-225" dirty="0">
                <a:solidFill>
                  <a:schemeClr val="bg1"/>
                </a:solidFill>
                <a:latin typeface="Verdana"/>
                <a:cs typeface="Verdana"/>
              </a:rPr>
              <a:t> </a:t>
            </a:r>
            <a:r>
              <a:rPr lang="en-US" spc="10" dirty="0">
                <a:solidFill>
                  <a:schemeClr val="bg1"/>
                </a:solidFill>
                <a:latin typeface="Verdana"/>
                <a:cs typeface="Verdana"/>
              </a:rPr>
              <a:t>instructions</a:t>
            </a:r>
            <a:r>
              <a:rPr lang="en-US" spc="-215" dirty="0">
                <a:solidFill>
                  <a:schemeClr val="bg1"/>
                </a:solidFill>
                <a:latin typeface="Verdana"/>
                <a:cs typeface="Verdana"/>
              </a:rPr>
              <a:t> </a:t>
            </a:r>
            <a:r>
              <a:rPr lang="en-US" spc="50" dirty="0">
                <a:solidFill>
                  <a:schemeClr val="bg1"/>
                </a:solidFill>
                <a:latin typeface="Verdana"/>
                <a:cs typeface="Verdana"/>
              </a:rPr>
              <a:t>to </a:t>
            </a:r>
            <a:r>
              <a:rPr lang="en-US" spc="-650" dirty="0">
                <a:solidFill>
                  <a:schemeClr val="bg1"/>
                </a:solidFill>
                <a:latin typeface="Verdana"/>
                <a:cs typeface="Verdana"/>
              </a:rPr>
              <a:t> </a:t>
            </a:r>
            <a:r>
              <a:rPr lang="en-US" spc="-5" dirty="0">
                <a:solidFill>
                  <a:schemeClr val="bg1"/>
                </a:solidFill>
                <a:latin typeface="Verdana"/>
                <a:cs typeface="Verdana"/>
              </a:rPr>
              <a:t>p</a:t>
            </a:r>
            <a:r>
              <a:rPr lang="en-US" dirty="0">
                <a:solidFill>
                  <a:schemeClr val="bg1"/>
                </a:solidFill>
                <a:latin typeface="Verdana"/>
                <a:cs typeface="Verdana"/>
              </a:rPr>
              <a:t>e</a:t>
            </a:r>
            <a:r>
              <a:rPr lang="en-US" spc="65" dirty="0">
                <a:solidFill>
                  <a:schemeClr val="bg1"/>
                </a:solidFill>
                <a:latin typeface="Verdana"/>
                <a:cs typeface="Verdana"/>
              </a:rPr>
              <a:t>r</a:t>
            </a:r>
            <a:r>
              <a:rPr lang="en-US" spc="60" dirty="0">
                <a:solidFill>
                  <a:schemeClr val="bg1"/>
                </a:solidFill>
                <a:latin typeface="Verdana"/>
                <a:cs typeface="Verdana"/>
              </a:rPr>
              <a:t>f</a:t>
            </a:r>
            <a:r>
              <a:rPr lang="en-US" spc="20" dirty="0">
                <a:solidFill>
                  <a:schemeClr val="bg1"/>
                </a:solidFill>
                <a:latin typeface="Verdana"/>
                <a:cs typeface="Verdana"/>
              </a:rPr>
              <a:t>or</a:t>
            </a:r>
            <a:r>
              <a:rPr lang="en-US" spc="-45" dirty="0">
                <a:solidFill>
                  <a:schemeClr val="bg1"/>
                </a:solidFill>
                <a:latin typeface="Verdana"/>
                <a:cs typeface="Verdana"/>
              </a:rPr>
              <a:t>m</a:t>
            </a:r>
            <a:r>
              <a:rPr lang="en-US" spc="-240" dirty="0">
                <a:solidFill>
                  <a:schemeClr val="bg1"/>
                </a:solidFill>
                <a:latin typeface="Verdana"/>
                <a:cs typeface="Verdana"/>
              </a:rPr>
              <a:t> </a:t>
            </a:r>
            <a:r>
              <a:rPr lang="en-US" spc="-30" dirty="0">
                <a:solidFill>
                  <a:schemeClr val="bg1"/>
                </a:solidFill>
                <a:latin typeface="Verdana"/>
                <a:cs typeface="Verdana"/>
              </a:rPr>
              <a:t>a</a:t>
            </a:r>
            <a:r>
              <a:rPr lang="en-US" spc="-240" dirty="0">
                <a:solidFill>
                  <a:schemeClr val="bg1"/>
                </a:solidFill>
                <a:latin typeface="Verdana"/>
                <a:cs typeface="Verdana"/>
              </a:rPr>
              <a:t> </a:t>
            </a:r>
            <a:r>
              <a:rPr lang="en-US" spc="-5" dirty="0">
                <a:solidFill>
                  <a:schemeClr val="bg1"/>
                </a:solidFill>
                <a:latin typeface="Verdana"/>
                <a:cs typeface="Verdana"/>
              </a:rPr>
              <a:t>s</a:t>
            </a:r>
            <a:r>
              <a:rPr lang="en-US" spc="5" dirty="0">
                <a:solidFill>
                  <a:schemeClr val="bg1"/>
                </a:solidFill>
                <a:latin typeface="Verdana"/>
                <a:cs typeface="Verdana"/>
              </a:rPr>
              <a:t>p</a:t>
            </a:r>
            <a:r>
              <a:rPr lang="en-US" spc="-10" dirty="0">
                <a:solidFill>
                  <a:schemeClr val="bg1"/>
                </a:solidFill>
                <a:latin typeface="Verdana"/>
                <a:cs typeface="Verdana"/>
              </a:rPr>
              <a:t>eci</a:t>
            </a:r>
            <a:r>
              <a:rPr lang="en-US" spc="130" dirty="0">
                <a:solidFill>
                  <a:schemeClr val="bg1"/>
                </a:solidFill>
                <a:latin typeface="Verdana"/>
                <a:cs typeface="Verdana"/>
              </a:rPr>
              <a:t>f</a:t>
            </a:r>
            <a:r>
              <a:rPr lang="en-US" spc="-10" dirty="0">
                <a:solidFill>
                  <a:schemeClr val="bg1"/>
                </a:solidFill>
                <a:latin typeface="Verdana"/>
                <a:cs typeface="Verdana"/>
              </a:rPr>
              <a:t>i</a:t>
            </a:r>
            <a:r>
              <a:rPr lang="en-US" spc="-5" dirty="0">
                <a:solidFill>
                  <a:schemeClr val="bg1"/>
                </a:solidFill>
                <a:latin typeface="Verdana"/>
                <a:cs typeface="Verdana"/>
              </a:rPr>
              <a:t>c</a:t>
            </a:r>
            <a:r>
              <a:rPr lang="en-US" spc="-225" dirty="0">
                <a:solidFill>
                  <a:schemeClr val="bg1"/>
                </a:solidFill>
                <a:latin typeface="Verdana"/>
                <a:cs typeface="Verdana"/>
              </a:rPr>
              <a:t> </a:t>
            </a:r>
            <a:r>
              <a:rPr lang="en-US" spc="-50" dirty="0">
                <a:solidFill>
                  <a:schemeClr val="bg1"/>
                </a:solidFill>
                <a:latin typeface="Verdana"/>
                <a:cs typeface="Verdana"/>
              </a:rPr>
              <a:t>task.</a:t>
            </a:r>
            <a:endParaRPr lang="en-US" dirty="0">
              <a:solidFill>
                <a:schemeClr val="bg1"/>
              </a:solidFill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001B6F"/>
              </a:buClr>
              <a:buFont typeface="Arial MT"/>
              <a:buChar char="•"/>
            </a:pPr>
            <a:endParaRPr lang="en-US" dirty="0">
              <a:solidFill>
                <a:schemeClr val="bg1"/>
              </a:solidFill>
              <a:latin typeface="Verdana"/>
              <a:cs typeface="Verdana"/>
            </a:endParaRPr>
          </a:p>
          <a:p>
            <a:pPr marL="299085" marR="5080" indent="-287020">
              <a:lnSpc>
                <a:spcPct val="100000"/>
              </a:lnSpc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lang="en-US" spc="-25" dirty="0">
                <a:solidFill>
                  <a:schemeClr val="bg1"/>
                </a:solidFill>
                <a:latin typeface="Verdana"/>
                <a:cs typeface="Verdana"/>
              </a:rPr>
              <a:t>These</a:t>
            </a:r>
            <a:r>
              <a:rPr lang="en-US" spc="-225" dirty="0">
                <a:solidFill>
                  <a:schemeClr val="bg1"/>
                </a:solidFill>
                <a:latin typeface="Verdana"/>
                <a:cs typeface="Verdana"/>
              </a:rPr>
              <a:t> </a:t>
            </a:r>
            <a:r>
              <a:rPr lang="en-US" spc="10" dirty="0">
                <a:solidFill>
                  <a:schemeClr val="bg1"/>
                </a:solidFill>
                <a:latin typeface="Verdana"/>
                <a:cs typeface="Verdana"/>
              </a:rPr>
              <a:t>instructions</a:t>
            </a:r>
            <a:r>
              <a:rPr lang="en-US" spc="-215" dirty="0">
                <a:solidFill>
                  <a:schemeClr val="bg1"/>
                </a:solidFill>
                <a:latin typeface="Verdana"/>
                <a:cs typeface="Verdana"/>
              </a:rPr>
              <a:t> </a:t>
            </a:r>
            <a:r>
              <a:rPr lang="en-US" spc="-15" dirty="0">
                <a:solidFill>
                  <a:schemeClr val="bg1"/>
                </a:solidFill>
                <a:latin typeface="Verdana"/>
                <a:cs typeface="Verdana"/>
              </a:rPr>
              <a:t>are</a:t>
            </a:r>
            <a:r>
              <a:rPr lang="en-US" spc="-229" dirty="0">
                <a:solidFill>
                  <a:schemeClr val="bg1"/>
                </a:solidFill>
                <a:latin typeface="Verdana"/>
                <a:cs typeface="Verdana"/>
              </a:rPr>
              <a:t> </a:t>
            </a:r>
            <a:r>
              <a:rPr lang="en-US" dirty="0">
                <a:solidFill>
                  <a:schemeClr val="bg1"/>
                </a:solidFill>
                <a:latin typeface="Verdana"/>
                <a:cs typeface="Verdana"/>
              </a:rPr>
              <a:t>communicated</a:t>
            </a:r>
            <a:r>
              <a:rPr lang="en-US" spc="-225" dirty="0">
                <a:solidFill>
                  <a:schemeClr val="bg1"/>
                </a:solidFill>
                <a:latin typeface="Verdana"/>
                <a:cs typeface="Verdana"/>
              </a:rPr>
              <a:t> </a:t>
            </a:r>
            <a:r>
              <a:rPr lang="en-US" spc="-15" dirty="0">
                <a:solidFill>
                  <a:schemeClr val="bg1"/>
                </a:solidFill>
                <a:latin typeface="Verdana"/>
                <a:cs typeface="Verdana"/>
              </a:rPr>
              <a:t>using</a:t>
            </a:r>
            <a:r>
              <a:rPr lang="en-US" spc="-235" dirty="0">
                <a:solidFill>
                  <a:schemeClr val="bg1"/>
                </a:solidFill>
                <a:latin typeface="Verdana"/>
                <a:cs typeface="Verdana"/>
              </a:rPr>
              <a:t> </a:t>
            </a:r>
            <a:r>
              <a:rPr lang="en-US" spc="-30" dirty="0">
                <a:solidFill>
                  <a:schemeClr val="bg1"/>
                </a:solidFill>
                <a:latin typeface="Verdana"/>
                <a:cs typeface="Verdana"/>
              </a:rPr>
              <a:t>a</a:t>
            </a:r>
            <a:r>
              <a:rPr lang="en-US" spc="-240" dirty="0">
                <a:solidFill>
                  <a:schemeClr val="bg1"/>
                </a:solidFill>
                <a:latin typeface="Verdana"/>
                <a:cs typeface="Verdana"/>
              </a:rPr>
              <a:t> </a:t>
            </a:r>
            <a:r>
              <a:rPr lang="en-US" spc="-25" dirty="0">
                <a:solidFill>
                  <a:schemeClr val="bg1"/>
                </a:solidFill>
                <a:latin typeface="Verdana"/>
                <a:cs typeface="Verdana"/>
              </a:rPr>
              <a:t>language</a:t>
            </a:r>
            <a:r>
              <a:rPr lang="en-US" spc="-240" dirty="0">
                <a:solidFill>
                  <a:schemeClr val="bg1"/>
                </a:solidFill>
                <a:latin typeface="Verdana"/>
                <a:cs typeface="Verdana"/>
              </a:rPr>
              <a:t> </a:t>
            </a:r>
            <a:r>
              <a:rPr lang="en-US" spc="25" dirty="0">
                <a:solidFill>
                  <a:schemeClr val="bg1"/>
                </a:solidFill>
                <a:latin typeface="Verdana"/>
                <a:cs typeface="Verdana"/>
              </a:rPr>
              <a:t>that </a:t>
            </a:r>
            <a:r>
              <a:rPr lang="en-US" spc="-655" dirty="0">
                <a:solidFill>
                  <a:schemeClr val="bg1"/>
                </a:solidFill>
                <a:latin typeface="Verdana"/>
                <a:cs typeface="Verdana"/>
              </a:rPr>
              <a:t> </a:t>
            </a:r>
            <a:r>
              <a:rPr lang="en-US" spc="5" dirty="0">
                <a:solidFill>
                  <a:schemeClr val="bg1"/>
                </a:solidFill>
                <a:latin typeface="Verdana"/>
                <a:cs typeface="Verdana"/>
              </a:rPr>
              <a:t>co</a:t>
            </a:r>
            <a:r>
              <a:rPr lang="en-US" spc="10" dirty="0">
                <a:solidFill>
                  <a:schemeClr val="bg1"/>
                </a:solidFill>
                <a:latin typeface="Verdana"/>
                <a:cs typeface="Verdana"/>
              </a:rPr>
              <a:t>m</a:t>
            </a:r>
            <a:r>
              <a:rPr lang="en-US" spc="5" dirty="0">
                <a:solidFill>
                  <a:schemeClr val="bg1"/>
                </a:solidFill>
                <a:latin typeface="Verdana"/>
                <a:cs typeface="Verdana"/>
              </a:rPr>
              <a:t>p</a:t>
            </a:r>
            <a:r>
              <a:rPr lang="en-US" spc="10" dirty="0">
                <a:solidFill>
                  <a:schemeClr val="bg1"/>
                </a:solidFill>
                <a:latin typeface="Verdana"/>
                <a:cs typeface="Verdana"/>
              </a:rPr>
              <a:t>u</a:t>
            </a:r>
            <a:r>
              <a:rPr lang="en-US" spc="5" dirty="0">
                <a:solidFill>
                  <a:schemeClr val="bg1"/>
                </a:solidFill>
                <a:latin typeface="Verdana"/>
                <a:cs typeface="Verdana"/>
              </a:rPr>
              <a:t>ter</a:t>
            </a:r>
            <a:r>
              <a:rPr lang="en-US" spc="10" dirty="0">
                <a:solidFill>
                  <a:schemeClr val="bg1"/>
                </a:solidFill>
                <a:latin typeface="Verdana"/>
                <a:cs typeface="Verdana"/>
              </a:rPr>
              <a:t>s</a:t>
            </a:r>
            <a:r>
              <a:rPr lang="en-US" spc="-225" dirty="0">
                <a:solidFill>
                  <a:schemeClr val="bg1"/>
                </a:solidFill>
                <a:latin typeface="Verdana"/>
                <a:cs typeface="Verdana"/>
              </a:rPr>
              <a:t> </a:t>
            </a:r>
            <a:r>
              <a:rPr lang="en-US" spc="-5" dirty="0">
                <a:solidFill>
                  <a:schemeClr val="bg1"/>
                </a:solidFill>
                <a:latin typeface="Verdana"/>
                <a:cs typeface="Verdana"/>
              </a:rPr>
              <a:t>can</a:t>
            </a:r>
            <a:r>
              <a:rPr lang="en-US" spc="-225" dirty="0">
                <a:solidFill>
                  <a:schemeClr val="bg1"/>
                </a:solidFill>
                <a:latin typeface="Verdana"/>
                <a:cs typeface="Verdana"/>
              </a:rPr>
              <a:t> </a:t>
            </a:r>
            <a:r>
              <a:rPr lang="en-US" dirty="0">
                <a:solidFill>
                  <a:schemeClr val="bg1"/>
                </a:solidFill>
                <a:latin typeface="Verdana"/>
                <a:cs typeface="Verdana"/>
              </a:rPr>
              <a:t>un</a:t>
            </a:r>
            <a:r>
              <a:rPr lang="en-US" spc="10" dirty="0">
                <a:solidFill>
                  <a:schemeClr val="bg1"/>
                </a:solidFill>
                <a:latin typeface="Verdana"/>
                <a:cs typeface="Verdana"/>
              </a:rPr>
              <a:t>d</a:t>
            </a:r>
            <a:r>
              <a:rPr lang="en-US" spc="-10" dirty="0">
                <a:solidFill>
                  <a:schemeClr val="bg1"/>
                </a:solidFill>
                <a:latin typeface="Verdana"/>
                <a:cs typeface="Verdana"/>
              </a:rPr>
              <a:t>er</a:t>
            </a:r>
            <a:r>
              <a:rPr lang="en-US" spc="-5" dirty="0">
                <a:solidFill>
                  <a:schemeClr val="bg1"/>
                </a:solidFill>
                <a:latin typeface="Verdana"/>
                <a:cs typeface="Verdana"/>
              </a:rPr>
              <a:t>s</a:t>
            </a:r>
            <a:r>
              <a:rPr lang="en-US" spc="-35" dirty="0">
                <a:solidFill>
                  <a:schemeClr val="bg1"/>
                </a:solidFill>
                <a:latin typeface="Verdana"/>
                <a:cs typeface="Verdana"/>
              </a:rPr>
              <a:t>tand.</a:t>
            </a:r>
            <a:endParaRPr lang="en-US" dirty="0">
              <a:solidFill>
                <a:schemeClr val="bg1"/>
              </a:solidFill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lr>
                <a:srgbClr val="001B6F"/>
              </a:buClr>
              <a:buFont typeface="Arial MT"/>
              <a:buChar char="•"/>
            </a:pPr>
            <a:endParaRPr lang="en-US" dirty="0">
              <a:solidFill>
                <a:schemeClr val="bg1"/>
              </a:solidFill>
              <a:latin typeface="Verdana"/>
              <a:cs typeface="Verdana"/>
            </a:endParaRPr>
          </a:p>
          <a:p>
            <a:pPr marL="299085" marR="260985" indent="-287020">
              <a:lnSpc>
                <a:spcPct val="100000"/>
              </a:lnSpc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lang="en-US" dirty="0">
                <a:solidFill>
                  <a:schemeClr val="bg1"/>
                </a:solidFill>
                <a:latin typeface="Verdana"/>
                <a:cs typeface="Verdana"/>
              </a:rPr>
              <a:t>Learn</a:t>
            </a:r>
            <a:r>
              <a:rPr lang="en-US" spc="-10" dirty="0">
                <a:solidFill>
                  <a:schemeClr val="bg1"/>
                </a:solidFill>
                <a:latin typeface="Verdana"/>
                <a:cs typeface="Verdana"/>
              </a:rPr>
              <a:t>in</a:t>
            </a:r>
            <a:r>
              <a:rPr lang="en-US" spc="-45" dirty="0">
                <a:solidFill>
                  <a:schemeClr val="bg1"/>
                </a:solidFill>
                <a:latin typeface="Verdana"/>
                <a:cs typeface="Verdana"/>
              </a:rPr>
              <a:t>g</a:t>
            </a:r>
            <a:r>
              <a:rPr lang="en-US" spc="-240" dirty="0">
                <a:solidFill>
                  <a:schemeClr val="bg1"/>
                </a:solidFill>
                <a:latin typeface="Verdana"/>
                <a:cs typeface="Verdana"/>
              </a:rPr>
              <a:t> </a:t>
            </a:r>
            <a:r>
              <a:rPr lang="en-US" spc="40" dirty="0">
                <a:solidFill>
                  <a:schemeClr val="bg1"/>
                </a:solidFill>
                <a:latin typeface="Verdana"/>
                <a:cs typeface="Verdana"/>
              </a:rPr>
              <a:t>t</a:t>
            </a:r>
            <a:r>
              <a:rPr lang="en-US" spc="70" dirty="0">
                <a:solidFill>
                  <a:schemeClr val="bg1"/>
                </a:solidFill>
                <a:latin typeface="Verdana"/>
                <a:cs typeface="Verdana"/>
              </a:rPr>
              <a:t>o</a:t>
            </a:r>
            <a:r>
              <a:rPr lang="en-US" spc="-229" dirty="0">
                <a:solidFill>
                  <a:schemeClr val="bg1"/>
                </a:solidFill>
                <a:latin typeface="Verdana"/>
                <a:cs typeface="Verdana"/>
              </a:rPr>
              <a:t> </a:t>
            </a:r>
            <a:r>
              <a:rPr lang="en-US" spc="20" dirty="0">
                <a:solidFill>
                  <a:schemeClr val="bg1"/>
                </a:solidFill>
                <a:latin typeface="Verdana"/>
                <a:cs typeface="Verdana"/>
              </a:rPr>
              <a:t>cod</a:t>
            </a:r>
            <a:r>
              <a:rPr lang="en-US" spc="-20" dirty="0">
                <a:solidFill>
                  <a:schemeClr val="bg1"/>
                </a:solidFill>
                <a:latin typeface="Verdana"/>
                <a:cs typeface="Verdana"/>
              </a:rPr>
              <a:t>e</a:t>
            </a:r>
            <a:r>
              <a:rPr lang="en-US" spc="-225" dirty="0">
                <a:solidFill>
                  <a:schemeClr val="bg1"/>
                </a:solidFill>
                <a:latin typeface="Verdana"/>
                <a:cs typeface="Verdana"/>
              </a:rPr>
              <a:t> </a:t>
            </a:r>
            <a:r>
              <a:rPr lang="en-US" spc="20" dirty="0">
                <a:solidFill>
                  <a:schemeClr val="bg1"/>
                </a:solidFill>
                <a:latin typeface="Verdana"/>
                <a:cs typeface="Verdana"/>
              </a:rPr>
              <a:t>at</a:t>
            </a:r>
            <a:r>
              <a:rPr lang="en-US" spc="-229" dirty="0">
                <a:solidFill>
                  <a:schemeClr val="bg1"/>
                </a:solidFill>
                <a:latin typeface="Verdana"/>
                <a:cs typeface="Verdana"/>
              </a:rPr>
              <a:t> </a:t>
            </a:r>
            <a:r>
              <a:rPr lang="en-US" spc="-30" dirty="0">
                <a:solidFill>
                  <a:schemeClr val="bg1"/>
                </a:solidFill>
                <a:latin typeface="Verdana"/>
                <a:cs typeface="Verdana"/>
              </a:rPr>
              <a:t>a</a:t>
            </a:r>
            <a:r>
              <a:rPr lang="en-US" spc="-240" dirty="0">
                <a:solidFill>
                  <a:schemeClr val="bg1"/>
                </a:solidFill>
                <a:latin typeface="Verdana"/>
                <a:cs typeface="Verdana"/>
              </a:rPr>
              <a:t> </a:t>
            </a:r>
            <a:r>
              <a:rPr lang="en-US" spc="5" dirty="0">
                <a:solidFill>
                  <a:schemeClr val="bg1"/>
                </a:solidFill>
                <a:latin typeface="Verdana"/>
                <a:cs typeface="Verdana"/>
              </a:rPr>
              <a:t>you</a:t>
            </a:r>
            <a:r>
              <a:rPr lang="en-US" spc="15" dirty="0">
                <a:solidFill>
                  <a:schemeClr val="bg1"/>
                </a:solidFill>
                <a:latin typeface="Verdana"/>
                <a:cs typeface="Verdana"/>
              </a:rPr>
              <a:t>n</a:t>
            </a:r>
            <a:r>
              <a:rPr lang="en-US" spc="-45" dirty="0">
                <a:solidFill>
                  <a:schemeClr val="bg1"/>
                </a:solidFill>
                <a:latin typeface="Verdana"/>
                <a:cs typeface="Verdana"/>
              </a:rPr>
              <a:t>g</a:t>
            </a:r>
            <a:r>
              <a:rPr lang="en-US" spc="-229" dirty="0">
                <a:solidFill>
                  <a:schemeClr val="bg1"/>
                </a:solidFill>
                <a:latin typeface="Verdana"/>
                <a:cs typeface="Verdana"/>
              </a:rPr>
              <a:t> </a:t>
            </a:r>
            <a:r>
              <a:rPr lang="en-US" spc="-30" dirty="0">
                <a:solidFill>
                  <a:schemeClr val="bg1"/>
                </a:solidFill>
                <a:latin typeface="Verdana"/>
                <a:cs typeface="Verdana"/>
              </a:rPr>
              <a:t>age</a:t>
            </a:r>
            <a:r>
              <a:rPr lang="en-US" spc="-245" dirty="0">
                <a:solidFill>
                  <a:schemeClr val="bg1"/>
                </a:solidFill>
                <a:latin typeface="Verdana"/>
                <a:cs typeface="Verdana"/>
              </a:rPr>
              <a:t> </a:t>
            </a:r>
            <a:r>
              <a:rPr lang="en-US" spc="-20" dirty="0">
                <a:solidFill>
                  <a:schemeClr val="bg1"/>
                </a:solidFill>
                <a:latin typeface="Verdana"/>
                <a:cs typeface="Verdana"/>
              </a:rPr>
              <a:t>is</a:t>
            </a:r>
            <a:r>
              <a:rPr lang="en-US" spc="-225" dirty="0">
                <a:solidFill>
                  <a:schemeClr val="bg1"/>
                </a:solidFill>
                <a:latin typeface="Verdana"/>
                <a:cs typeface="Verdana"/>
              </a:rPr>
              <a:t> </a:t>
            </a:r>
            <a:r>
              <a:rPr lang="en-US" spc="-30" dirty="0">
                <a:solidFill>
                  <a:schemeClr val="bg1"/>
                </a:solidFill>
                <a:latin typeface="Verdana"/>
                <a:cs typeface="Verdana"/>
              </a:rPr>
              <a:t>a</a:t>
            </a:r>
            <a:r>
              <a:rPr lang="en-US" spc="-240" dirty="0">
                <a:solidFill>
                  <a:schemeClr val="bg1"/>
                </a:solidFill>
                <a:latin typeface="Verdana"/>
                <a:cs typeface="Verdana"/>
              </a:rPr>
              <a:t> </a:t>
            </a:r>
            <a:r>
              <a:rPr lang="en-US" spc="-35" dirty="0">
                <a:solidFill>
                  <a:schemeClr val="bg1"/>
                </a:solidFill>
                <a:latin typeface="Verdana"/>
                <a:cs typeface="Verdana"/>
              </a:rPr>
              <a:t>g</a:t>
            </a:r>
            <a:r>
              <a:rPr lang="en-US" spc="-15" dirty="0">
                <a:solidFill>
                  <a:schemeClr val="bg1"/>
                </a:solidFill>
                <a:latin typeface="Verdana"/>
                <a:cs typeface="Verdana"/>
              </a:rPr>
              <a:t>r</a:t>
            </a:r>
            <a:r>
              <a:rPr lang="en-US" spc="5" dirty="0">
                <a:solidFill>
                  <a:schemeClr val="bg1"/>
                </a:solidFill>
                <a:latin typeface="Verdana"/>
                <a:cs typeface="Verdana"/>
              </a:rPr>
              <a:t>eat</a:t>
            </a:r>
            <a:r>
              <a:rPr lang="en-US" spc="-240" dirty="0">
                <a:solidFill>
                  <a:schemeClr val="bg1"/>
                </a:solidFill>
                <a:latin typeface="Verdana"/>
                <a:cs typeface="Verdana"/>
              </a:rPr>
              <a:t> </a:t>
            </a:r>
            <a:r>
              <a:rPr lang="en-US" spc="25" dirty="0">
                <a:solidFill>
                  <a:schemeClr val="bg1"/>
                </a:solidFill>
                <a:latin typeface="Verdana"/>
                <a:cs typeface="Verdana"/>
              </a:rPr>
              <a:t>opp</a:t>
            </a:r>
            <a:r>
              <a:rPr lang="en-US" spc="30" dirty="0">
                <a:solidFill>
                  <a:schemeClr val="bg1"/>
                </a:solidFill>
                <a:latin typeface="Verdana"/>
                <a:cs typeface="Verdana"/>
              </a:rPr>
              <a:t>o</a:t>
            </a:r>
            <a:r>
              <a:rPr lang="en-US" spc="15" dirty="0">
                <a:solidFill>
                  <a:schemeClr val="bg1"/>
                </a:solidFill>
                <a:latin typeface="Verdana"/>
                <a:cs typeface="Verdana"/>
              </a:rPr>
              <a:t>rt</a:t>
            </a:r>
            <a:r>
              <a:rPr lang="en-US" spc="30" dirty="0">
                <a:solidFill>
                  <a:schemeClr val="bg1"/>
                </a:solidFill>
                <a:latin typeface="Verdana"/>
                <a:cs typeface="Verdana"/>
              </a:rPr>
              <a:t>u</a:t>
            </a:r>
            <a:r>
              <a:rPr lang="en-US" spc="-20" dirty="0">
                <a:solidFill>
                  <a:schemeClr val="bg1"/>
                </a:solidFill>
                <a:latin typeface="Verdana"/>
                <a:cs typeface="Verdana"/>
              </a:rPr>
              <a:t>n</a:t>
            </a:r>
            <a:r>
              <a:rPr lang="en-US" dirty="0">
                <a:solidFill>
                  <a:schemeClr val="bg1"/>
                </a:solidFill>
                <a:latin typeface="Verdana"/>
                <a:cs typeface="Verdana"/>
              </a:rPr>
              <a:t>i</a:t>
            </a:r>
            <a:r>
              <a:rPr lang="en-US" spc="15" dirty="0">
                <a:solidFill>
                  <a:schemeClr val="bg1"/>
                </a:solidFill>
                <a:latin typeface="Verdana"/>
                <a:cs typeface="Verdana"/>
              </a:rPr>
              <a:t>t</a:t>
            </a:r>
            <a:r>
              <a:rPr lang="en-US" spc="30" dirty="0">
                <a:solidFill>
                  <a:schemeClr val="bg1"/>
                </a:solidFill>
                <a:latin typeface="Verdana"/>
                <a:cs typeface="Verdana"/>
              </a:rPr>
              <a:t>y</a:t>
            </a:r>
            <a:r>
              <a:rPr lang="en-US" spc="-225" dirty="0">
                <a:solidFill>
                  <a:schemeClr val="bg1"/>
                </a:solidFill>
                <a:latin typeface="Verdana"/>
                <a:cs typeface="Verdana"/>
              </a:rPr>
              <a:t> </a:t>
            </a:r>
            <a:r>
              <a:rPr lang="en-US" spc="130" dirty="0">
                <a:solidFill>
                  <a:schemeClr val="bg1"/>
                </a:solidFill>
                <a:latin typeface="Verdana"/>
                <a:cs typeface="Verdana"/>
              </a:rPr>
              <a:t>f</a:t>
            </a:r>
            <a:r>
              <a:rPr lang="en-US" spc="15" dirty="0">
                <a:solidFill>
                  <a:schemeClr val="bg1"/>
                </a:solidFill>
                <a:latin typeface="Verdana"/>
                <a:cs typeface="Verdana"/>
              </a:rPr>
              <a:t>or  </a:t>
            </a:r>
            <a:r>
              <a:rPr lang="en-US" spc="5" dirty="0">
                <a:solidFill>
                  <a:schemeClr val="bg1"/>
                </a:solidFill>
                <a:latin typeface="Verdana"/>
                <a:cs typeface="Verdana"/>
              </a:rPr>
              <a:t>teens</a:t>
            </a:r>
            <a:r>
              <a:rPr lang="en-US" spc="-225" dirty="0">
                <a:solidFill>
                  <a:schemeClr val="bg1"/>
                </a:solidFill>
                <a:latin typeface="Verdana"/>
                <a:cs typeface="Verdana"/>
              </a:rPr>
              <a:t> </a:t>
            </a:r>
            <a:r>
              <a:rPr lang="en-US" spc="-5" dirty="0">
                <a:solidFill>
                  <a:schemeClr val="bg1"/>
                </a:solidFill>
                <a:latin typeface="Verdana"/>
                <a:cs typeface="Verdana"/>
              </a:rPr>
              <a:t>and</a:t>
            </a:r>
            <a:r>
              <a:rPr lang="en-US" spc="-235" dirty="0">
                <a:solidFill>
                  <a:schemeClr val="bg1"/>
                </a:solidFill>
                <a:latin typeface="Verdana"/>
                <a:cs typeface="Verdana"/>
              </a:rPr>
              <a:t> </a:t>
            </a:r>
            <a:r>
              <a:rPr lang="en-US" dirty="0">
                <a:solidFill>
                  <a:schemeClr val="bg1"/>
                </a:solidFill>
                <a:latin typeface="Verdana"/>
                <a:cs typeface="Verdana"/>
              </a:rPr>
              <a:t>young</a:t>
            </a:r>
            <a:r>
              <a:rPr lang="en-US" spc="-225" dirty="0">
                <a:solidFill>
                  <a:schemeClr val="bg1"/>
                </a:solidFill>
                <a:latin typeface="Verdana"/>
                <a:cs typeface="Verdana"/>
              </a:rPr>
              <a:t> </a:t>
            </a:r>
            <a:r>
              <a:rPr lang="en-US" dirty="0">
                <a:solidFill>
                  <a:schemeClr val="bg1"/>
                </a:solidFill>
                <a:latin typeface="Verdana"/>
                <a:cs typeface="Verdana"/>
              </a:rPr>
              <a:t>adults</a:t>
            </a:r>
            <a:r>
              <a:rPr lang="en-US" spc="-225" dirty="0">
                <a:solidFill>
                  <a:schemeClr val="bg1"/>
                </a:solidFill>
                <a:latin typeface="Verdana"/>
                <a:cs typeface="Verdana"/>
              </a:rPr>
              <a:t> </a:t>
            </a:r>
            <a:r>
              <a:rPr lang="en-US" spc="50" dirty="0">
                <a:solidFill>
                  <a:schemeClr val="bg1"/>
                </a:solidFill>
                <a:latin typeface="Verdana"/>
                <a:cs typeface="Verdana"/>
              </a:rPr>
              <a:t>to</a:t>
            </a:r>
            <a:r>
              <a:rPr lang="en-US" spc="-220" dirty="0">
                <a:solidFill>
                  <a:schemeClr val="bg1"/>
                </a:solidFill>
                <a:latin typeface="Verdana"/>
                <a:cs typeface="Verdana"/>
              </a:rPr>
              <a:t> </a:t>
            </a:r>
            <a:r>
              <a:rPr lang="en-US" spc="-5" dirty="0">
                <a:solidFill>
                  <a:schemeClr val="bg1"/>
                </a:solidFill>
                <a:latin typeface="Verdana"/>
                <a:cs typeface="Verdana"/>
              </a:rPr>
              <a:t>develop</a:t>
            </a:r>
            <a:r>
              <a:rPr lang="en-US" spc="-225" dirty="0">
                <a:solidFill>
                  <a:schemeClr val="bg1"/>
                </a:solidFill>
                <a:latin typeface="Verdana"/>
                <a:cs typeface="Verdana"/>
              </a:rPr>
              <a:t> </a:t>
            </a:r>
            <a:r>
              <a:rPr lang="en-US" spc="5" dirty="0">
                <a:solidFill>
                  <a:schemeClr val="bg1"/>
                </a:solidFill>
                <a:latin typeface="Verdana"/>
                <a:cs typeface="Verdana"/>
              </a:rPr>
              <a:t>their</a:t>
            </a:r>
            <a:r>
              <a:rPr lang="en-US" spc="-240" dirty="0">
                <a:solidFill>
                  <a:schemeClr val="bg1"/>
                </a:solidFill>
                <a:latin typeface="Verdana"/>
                <a:cs typeface="Verdana"/>
              </a:rPr>
              <a:t> </a:t>
            </a:r>
            <a:r>
              <a:rPr lang="en-US" spc="-5" dirty="0">
                <a:solidFill>
                  <a:schemeClr val="bg1"/>
                </a:solidFill>
                <a:latin typeface="Verdana"/>
                <a:cs typeface="Verdana"/>
              </a:rPr>
              <a:t>problem-solving </a:t>
            </a:r>
            <a:r>
              <a:rPr lang="en-US" dirty="0">
                <a:solidFill>
                  <a:schemeClr val="bg1"/>
                </a:solidFill>
                <a:latin typeface="Verdana"/>
                <a:cs typeface="Verdana"/>
              </a:rPr>
              <a:t> </a:t>
            </a:r>
            <a:r>
              <a:rPr lang="en-US" spc="-5" dirty="0">
                <a:solidFill>
                  <a:schemeClr val="bg1"/>
                </a:solidFill>
                <a:latin typeface="Verdana"/>
                <a:cs typeface="Verdana"/>
              </a:rPr>
              <a:t>and</a:t>
            </a:r>
            <a:r>
              <a:rPr lang="en-US" spc="-229" dirty="0">
                <a:solidFill>
                  <a:schemeClr val="bg1"/>
                </a:solidFill>
                <a:latin typeface="Verdana"/>
                <a:cs typeface="Verdana"/>
              </a:rPr>
              <a:t> </a:t>
            </a:r>
            <a:r>
              <a:rPr lang="en-US" spc="-5" dirty="0">
                <a:solidFill>
                  <a:schemeClr val="bg1"/>
                </a:solidFill>
                <a:latin typeface="Verdana"/>
                <a:cs typeface="Verdana"/>
              </a:rPr>
              <a:t>critical</a:t>
            </a:r>
            <a:r>
              <a:rPr lang="en-US" spc="-225" dirty="0">
                <a:solidFill>
                  <a:schemeClr val="bg1"/>
                </a:solidFill>
                <a:latin typeface="Verdana"/>
                <a:cs typeface="Verdana"/>
              </a:rPr>
              <a:t> </a:t>
            </a:r>
            <a:r>
              <a:rPr lang="en-US" spc="-10" dirty="0">
                <a:solidFill>
                  <a:schemeClr val="bg1"/>
                </a:solidFill>
                <a:latin typeface="Verdana"/>
                <a:cs typeface="Verdana"/>
              </a:rPr>
              <a:t>thinking</a:t>
            </a:r>
            <a:r>
              <a:rPr lang="en-US" spc="-240" dirty="0">
                <a:solidFill>
                  <a:schemeClr val="bg1"/>
                </a:solidFill>
                <a:latin typeface="Verdana"/>
                <a:cs typeface="Verdana"/>
              </a:rPr>
              <a:t> </a:t>
            </a:r>
            <a:r>
              <a:rPr lang="en-US" spc="-50" dirty="0">
                <a:solidFill>
                  <a:schemeClr val="bg1"/>
                </a:solidFill>
                <a:latin typeface="Verdana"/>
                <a:cs typeface="Verdana"/>
              </a:rPr>
              <a:t>skills.</a:t>
            </a:r>
            <a:endParaRPr lang="en-US" dirty="0">
              <a:solidFill>
                <a:schemeClr val="bg1"/>
              </a:solidFill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001B6F"/>
              </a:buClr>
              <a:buFont typeface="Arial MT"/>
              <a:buChar char="•"/>
            </a:pPr>
            <a:endParaRPr lang="en-US" dirty="0">
              <a:solidFill>
                <a:schemeClr val="bg1"/>
              </a:solidFill>
              <a:latin typeface="Verdana"/>
              <a:cs typeface="Verdana"/>
            </a:endParaRPr>
          </a:p>
          <a:p>
            <a:pPr marL="299085" marR="269240" indent="-287020">
              <a:lnSpc>
                <a:spcPct val="100000"/>
              </a:lnSpc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lang="en-US" spc="-105" dirty="0">
                <a:solidFill>
                  <a:schemeClr val="bg1"/>
                </a:solidFill>
                <a:latin typeface="Verdana"/>
                <a:cs typeface="Verdana"/>
              </a:rPr>
              <a:t>It</a:t>
            </a:r>
            <a:r>
              <a:rPr lang="en-US" spc="-229" dirty="0">
                <a:solidFill>
                  <a:schemeClr val="bg1"/>
                </a:solidFill>
                <a:latin typeface="Verdana"/>
                <a:cs typeface="Verdana"/>
              </a:rPr>
              <a:t> </a:t>
            </a:r>
            <a:r>
              <a:rPr lang="en-US" spc="-20" dirty="0">
                <a:solidFill>
                  <a:schemeClr val="bg1"/>
                </a:solidFill>
                <a:latin typeface="Verdana"/>
                <a:cs typeface="Verdana"/>
              </a:rPr>
              <a:t>als</a:t>
            </a:r>
            <a:r>
              <a:rPr lang="en-US" spc="40" dirty="0">
                <a:solidFill>
                  <a:schemeClr val="bg1"/>
                </a:solidFill>
                <a:latin typeface="Verdana"/>
                <a:cs typeface="Verdana"/>
              </a:rPr>
              <a:t>o</a:t>
            </a:r>
            <a:r>
              <a:rPr lang="en-US" spc="-240" dirty="0">
                <a:solidFill>
                  <a:schemeClr val="bg1"/>
                </a:solidFill>
                <a:latin typeface="Verdana"/>
                <a:cs typeface="Verdana"/>
              </a:rPr>
              <a:t> </a:t>
            </a:r>
            <a:r>
              <a:rPr lang="en-US" spc="-20" dirty="0">
                <a:solidFill>
                  <a:schemeClr val="bg1"/>
                </a:solidFill>
                <a:latin typeface="Verdana"/>
                <a:cs typeface="Verdana"/>
              </a:rPr>
              <a:t>i</a:t>
            </a:r>
            <a:r>
              <a:rPr lang="en-US" spc="-10" dirty="0">
                <a:solidFill>
                  <a:schemeClr val="bg1"/>
                </a:solidFill>
                <a:latin typeface="Verdana"/>
                <a:cs typeface="Verdana"/>
              </a:rPr>
              <a:t>n</a:t>
            </a:r>
            <a:r>
              <a:rPr lang="en-US" dirty="0">
                <a:solidFill>
                  <a:schemeClr val="bg1"/>
                </a:solidFill>
                <a:latin typeface="Verdana"/>
                <a:cs typeface="Verdana"/>
              </a:rPr>
              <a:t>s</a:t>
            </a:r>
            <a:r>
              <a:rPr lang="en-US" spc="-5" dirty="0">
                <a:solidFill>
                  <a:schemeClr val="bg1"/>
                </a:solidFill>
                <a:latin typeface="Verdana"/>
                <a:cs typeface="Verdana"/>
              </a:rPr>
              <a:t>till</a:t>
            </a:r>
            <a:r>
              <a:rPr lang="en-US" dirty="0">
                <a:solidFill>
                  <a:schemeClr val="bg1"/>
                </a:solidFill>
                <a:latin typeface="Verdana"/>
                <a:cs typeface="Verdana"/>
              </a:rPr>
              <a:t>s</a:t>
            </a:r>
            <a:r>
              <a:rPr lang="en-US" spc="-220" dirty="0">
                <a:solidFill>
                  <a:schemeClr val="bg1"/>
                </a:solidFill>
                <a:latin typeface="Verdana"/>
                <a:cs typeface="Verdana"/>
              </a:rPr>
              <a:t> </a:t>
            </a:r>
            <a:r>
              <a:rPr lang="en-US" spc="10" dirty="0">
                <a:solidFill>
                  <a:schemeClr val="bg1"/>
                </a:solidFill>
                <a:latin typeface="Verdana"/>
                <a:cs typeface="Verdana"/>
              </a:rPr>
              <a:t>th</a:t>
            </a:r>
            <a:r>
              <a:rPr lang="en-US" spc="20" dirty="0">
                <a:solidFill>
                  <a:schemeClr val="bg1"/>
                </a:solidFill>
                <a:latin typeface="Verdana"/>
                <a:cs typeface="Verdana"/>
              </a:rPr>
              <a:t>e</a:t>
            </a:r>
            <a:r>
              <a:rPr lang="en-US" spc="-229" dirty="0">
                <a:solidFill>
                  <a:schemeClr val="bg1"/>
                </a:solidFill>
                <a:latin typeface="Verdana"/>
                <a:cs typeface="Verdana"/>
              </a:rPr>
              <a:t> </a:t>
            </a:r>
            <a:r>
              <a:rPr lang="en-US" spc="-5" dirty="0">
                <a:solidFill>
                  <a:schemeClr val="bg1"/>
                </a:solidFill>
                <a:latin typeface="Verdana"/>
                <a:cs typeface="Verdana"/>
              </a:rPr>
              <a:t>ne</a:t>
            </a:r>
            <a:r>
              <a:rPr lang="en-US" dirty="0">
                <a:solidFill>
                  <a:schemeClr val="bg1"/>
                </a:solidFill>
                <a:latin typeface="Verdana"/>
                <a:cs typeface="Verdana"/>
              </a:rPr>
              <a:t>c</a:t>
            </a:r>
            <a:r>
              <a:rPr lang="en-US" spc="-15" dirty="0">
                <a:solidFill>
                  <a:schemeClr val="bg1"/>
                </a:solidFill>
                <a:latin typeface="Verdana"/>
                <a:cs typeface="Verdana"/>
              </a:rPr>
              <a:t>es</a:t>
            </a:r>
            <a:r>
              <a:rPr lang="en-US" spc="-10" dirty="0">
                <a:solidFill>
                  <a:schemeClr val="bg1"/>
                </a:solidFill>
                <a:latin typeface="Verdana"/>
                <a:cs typeface="Verdana"/>
              </a:rPr>
              <a:t>s</a:t>
            </a:r>
            <a:r>
              <a:rPr lang="en-US" spc="-15" dirty="0">
                <a:solidFill>
                  <a:schemeClr val="bg1"/>
                </a:solidFill>
                <a:latin typeface="Verdana"/>
                <a:cs typeface="Verdana"/>
              </a:rPr>
              <a:t>ary</a:t>
            </a:r>
            <a:r>
              <a:rPr lang="en-US" spc="-229" dirty="0">
                <a:solidFill>
                  <a:schemeClr val="bg1"/>
                </a:solidFill>
                <a:latin typeface="Verdana"/>
                <a:cs typeface="Verdana"/>
              </a:rPr>
              <a:t> </a:t>
            </a:r>
            <a:r>
              <a:rPr lang="en-US" spc="130" dirty="0">
                <a:solidFill>
                  <a:schemeClr val="bg1"/>
                </a:solidFill>
                <a:latin typeface="Verdana"/>
                <a:cs typeface="Verdana"/>
              </a:rPr>
              <a:t>f</a:t>
            </a:r>
            <a:r>
              <a:rPr lang="en-US" spc="20" dirty="0">
                <a:solidFill>
                  <a:schemeClr val="bg1"/>
                </a:solidFill>
                <a:latin typeface="Verdana"/>
                <a:cs typeface="Verdana"/>
              </a:rPr>
              <a:t>oc</a:t>
            </a:r>
            <a:r>
              <a:rPr lang="en-US" spc="25" dirty="0">
                <a:solidFill>
                  <a:schemeClr val="bg1"/>
                </a:solidFill>
                <a:latin typeface="Verdana"/>
                <a:cs typeface="Verdana"/>
              </a:rPr>
              <a:t>u</a:t>
            </a:r>
            <a:r>
              <a:rPr lang="en-US" spc="-10" dirty="0">
                <a:solidFill>
                  <a:schemeClr val="bg1"/>
                </a:solidFill>
                <a:latin typeface="Verdana"/>
                <a:cs typeface="Verdana"/>
              </a:rPr>
              <a:t>s</a:t>
            </a:r>
            <a:r>
              <a:rPr lang="en-US" spc="-240" dirty="0">
                <a:solidFill>
                  <a:schemeClr val="bg1"/>
                </a:solidFill>
                <a:latin typeface="Verdana"/>
                <a:cs typeface="Verdana"/>
              </a:rPr>
              <a:t> </a:t>
            </a:r>
            <a:r>
              <a:rPr lang="en-US" spc="-30" dirty="0">
                <a:solidFill>
                  <a:schemeClr val="bg1"/>
                </a:solidFill>
                <a:latin typeface="Verdana"/>
                <a:cs typeface="Verdana"/>
              </a:rPr>
              <a:t>a</a:t>
            </a:r>
            <a:r>
              <a:rPr lang="en-US" dirty="0">
                <a:solidFill>
                  <a:schemeClr val="bg1"/>
                </a:solidFill>
                <a:latin typeface="Verdana"/>
                <a:cs typeface="Verdana"/>
              </a:rPr>
              <a:t>n</a:t>
            </a:r>
            <a:r>
              <a:rPr lang="en-US" spc="5" dirty="0">
                <a:solidFill>
                  <a:schemeClr val="bg1"/>
                </a:solidFill>
                <a:latin typeface="Verdana"/>
                <a:cs typeface="Verdana"/>
              </a:rPr>
              <a:t>d</a:t>
            </a:r>
            <a:r>
              <a:rPr lang="en-US" spc="-225" dirty="0">
                <a:solidFill>
                  <a:schemeClr val="bg1"/>
                </a:solidFill>
                <a:latin typeface="Verdana"/>
                <a:cs typeface="Verdana"/>
              </a:rPr>
              <a:t> </a:t>
            </a:r>
            <a:r>
              <a:rPr lang="en-US" spc="20" dirty="0">
                <a:solidFill>
                  <a:schemeClr val="bg1"/>
                </a:solidFill>
                <a:latin typeface="Verdana"/>
                <a:cs typeface="Verdana"/>
              </a:rPr>
              <a:t>or</a:t>
            </a:r>
            <a:r>
              <a:rPr lang="en-US" spc="-30" dirty="0">
                <a:solidFill>
                  <a:schemeClr val="bg1"/>
                </a:solidFill>
                <a:latin typeface="Verdana"/>
                <a:cs typeface="Verdana"/>
              </a:rPr>
              <a:t>ga</a:t>
            </a:r>
            <a:r>
              <a:rPr lang="en-US" spc="-25" dirty="0">
                <a:solidFill>
                  <a:schemeClr val="bg1"/>
                </a:solidFill>
                <a:latin typeface="Verdana"/>
                <a:cs typeface="Verdana"/>
              </a:rPr>
              <a:t>n</a:t>
            </a:r>
            <a:r>
              <a:rPr lang="en-US" spc="-20" dirty="0">
                <a:solidFill>
                  <a:schemeClr val="bg1"/>
                </a:solidFill>
                <a:latin typeface="Verdana"/>
                <a:cs typeface="Verdana"/>
              </a:rPr>
              <a:t>iza</a:t>
            </a:r>
            <a:r>
              <a:rPr lang="en-US" spc="15" dirty="0">
                <a:solidFill>
                  <a:schemeClr val="bg1"/>
                </a:solidFill>
                <a:latin typeface="Verdana"/>
                <a:cs typeface="Verdana"/>
              </a:rPr>
              <a:t>tio</a:t>
            </a:r>
            <a:r>
              <a:rPr lang="en-US" spc="30" dirty="0">
                <a:solidFill>
                  <a:schemeClr val="bg1"/>
                </a:solidFill>
                <a:latin typeface="Verdana"/>
                <a:cs typeface="Verdana"/>
              </a:rPr>
              <a:t>n</a:t>
            </a:r>
            <a:r>
              <a:rPr lang="en-US" spc="-235" dirty="0">
                <a:solidFill>
                  <a:schemeClr val="bg1"/>
                </a:solidFill>
                <a:latin typeface="Verdana"/>
                <a:cs typeface="Verdana"/>
              </a:rPr>
              <a:t> </a:t>
            </a:r>
            <a:r>
              <a:rPr lang="en-US" spc="40" dirty="0">
                <a:solidFill>
                  <a:schemeClr val="bg1"/>
                </a:solidFill>
                <a:latin typeface="Verdana"/>
                <a:cs typeface="Verdana"/>
              </a:rPr>
              <a:t>t</a:t>
            </a:r>
            <a:r>
              <a:rPr lang="en-US" spc="70" dirty="0">
                <a:solidFill>
                  <a:schemeClr val="bg1"/>
                </a:solidFill>
                <a:latin typeface="Verdana"/>
                <a:cs typeface="Verdana"/>
              </a:rPr>
              <a:t>o</a:t>
            </a:r>
            <a:r>
              <a:rPr lang="en-US" spc="-235" dirty="0">
                <a:solidFill>
                  <a:schemeClr val="bg1"/>
                </a:solidFill>
                <a:latin typeface="Verdana"/>
                <a:cs typeface="Verdana"/>
              </a:rPr>
              <a:t> </a:t>
            </a:r>
            <a:r>
              <a:rPr lang="en-US" spc="-20" dirty="0">
                <a:solidFill>
                  <a:schemeClr val="bg1"/>
                </a:solidFill>
                <a:latin typeface="Verdana"/>
                <a:cs typeface="Verdana"/>
              </a:rPr>
              <a:t>see  </a:t>
            </a:r>
            <a:r>
              <a:rPr lang="en-US" spc="5" dirty="0">
                <a:solidFill>
                  <a:schemeClr val="bg1"/>
                </a:solidFill>
                <a:latin typeface="Verdana"/>
                <a:cs typeface="Verdana"/>
              </a:rPr>
              <a:t>pr</a:t>
            </a:r>
            <a:r>
              <a:rPr lang="en-US" spc="-75" dirty="0">
                <a:solidFill>
                  <a:schemeClr val="bg1"/>
                </a:solidFill>
                <a:latin typeface="Verdana"/>
                <a:cs typeface="Verdana"/>
              </a:rPr>
              <a:t>o</a:t>
            </a:r>
            <a:r>
              <a:rPr lang="en-US" spc="-35" dirty="0">
                <a:solidFill>
                  <a:schemeClr val="bg1"/>
                </a:solidFill>
                <a:latin typeface="Verdana"/>
                <a:cs typeface="Verdana"/>
              </a:rPr>
              <a:t>j</a:t>
            </a:r>
            <a:r>
              <a:rPr lang="en-US" spc="15" dirty="0">
                <a:solidFill>
                  <a:schemeClr val="bg1"/>
                </a:solidFill>
                <a:latin typeface="Verdana"/>
                <a:cs typeface="Verdana"/>
              </a:rPr>
              <a:t>ects</a:t>
            </a:r>
            <a:r>
              <a:rPr lang="en-US" spc="-225" dirty="0">
                <a:solidFill>
                  <a:schemeClr val="bg1"/>
                </a:solidFill>
                <a:latin typeface="Verdana"/>
                <a:cs typeface="Verdana"/>
              </a:rPr>
              <a:t> </a:t>
            </a:r>
            <a:r>
              <a:rPr lang="en-US" spc="15" dirty="0">
                <a:solidFill>
                  <a:schemeClr val="bg1"/>
                </a:solidFill>
                <a:latin typeface="Verdana"/>
                <a:cs typeface="Verdana"/>
              </a:rPr>
              <a:t>thro</a:t>
            </a:r>
            <a:r>
              <a:rPr lang="en-US" spc="35" dirty="0">
                <a:solidFill>
                  <a:schemeClr val="bg1"/>
                </a:solidFill>
                <a:latin typeface="Verdana"/>
                <a:cs typeface="Verdana"/>
              </a:rPr>
              <a:t>u</a:t>
            </a:r>
            <a:r>
              <a:rPr lang="en-US" spc="-25" dirty="0">
                <a:solidFill>
                  <a:schemeClr val="bg1"/>
                </a:solidFill>
                <a:latin typeface="Verdana"/>
                <a:cs typeface="Verdana"/>
              </a:rPr>
              <a:t>g</a:t>
            </a:r>
            <a:r>
              <a:rPr lang="en-US" spc="-20" dirty="0">
                <a:solidFill>
                  <a:schemeClr val="bg1"/>
                </a:solidFill>
                <a:latin typeface="Verdana"/>
                <a:cs typeface="Verdana"/>
              </a:rPr>
              <a:t>h</a:t>
            </a:r>
            <a:r>
              <a:rPr lang="en-US" spc="-225" dirty="0">
                <a:solidFill>
                  <a:schemeClr val="bg1"/>
                </a:solidFill>
                <a:latin typeface="Verdana"/>
                <a:cs typeface="Verdana"/>
              </a:rPr>
              <a:t> </a:t>
            </a:r>
            <a:r>
              <a:rPr lang="en-US" spc="40" dirty="0">
                <a:solidFill>
                  <a:schemeClr val="bg1"/>
                </a:solidFill>
                <a:latin typeface="Verdana"/>
                <a:cs typeface="Verdana"/>
              </a:rPr>
              <a:t>t</a:t>
            </a:r>
            <a:r>
              <a:rPr lang="en-US" spc="70" dirty="0">
                <a:solidFill>
                  <a:schemeClr val="bg1"/>
                </a:solidFill>
                <a:latin typeface="Verdana"/>
                <a:cs typeface="Verdana"/>
              </a:rPr>
              <a:t>o</a:t>
            </a:r>
            <a:r>
              <a:rPr lang="en-US" spc="-235" dirty="0">
                <a:solidFill>
                  <a:schemeClr val="bg1"/>
                </a:solidFill>
                <a:latin typeface="Verdana"/>
                <a:cs typeface="Verdana"/>
              </a:rPr>
              <a:t> </a:t>
            </a:r>
            <a:r>
              <a:rPr lang="en-US" spc="5" dirty="0">
                <a:solidFill>
                  <a:schemeClr val="bg1"/>
                </a:solidFill>
                <a:latin typeface="Verdana"/>
                <a:cs typeface="Verdana"/>
              </a:rPr>
              <a:t>co</a:t>
            </a:r>
            <a:r>
              <a:rPr lang="en-US" spc="10" dirty="0">
                <a:solidFill>
                  <a:schemeClr val="bg1"/>
                </a:solidFill>
                <a:latin typeface="Verdana"/>
                <a:cs typeface="Verdana"/>
              </a:rPr>
              <a:t>m</a:t>
            </a:r>
            <a:r>
              <a:rPr lang="en-US" spc="-10" dirty="0">
                <a:solidFill>
                  <a:schemeClr val="bg1"/>
                </a:solidFill>
                <a:latin typeface="Verdana"/>
                <a:cs typeface="Verdana"/>
              </a:rPr>
              <a:t>p</a:t>
            </a:r>
            <a:r>
              <a:rPr lang="en-US" dirty="0">
                <a:solidFill>
                  <a:schemeClr val="bg1"/>
                </a:solidFill>
                <a:latin typeface="Verdana"/>
                <a:cs typeface="Verdana"/>
              </a:rPr>
              <a:t>l</a:t>
            </a:r>
            <a:r>
              <a:rPr lang="en-US" spc="-25" dirty="0">
                <a:solidFill>
                  <a:schemeClr val="bg1"/>
                </a:solidFill>
                <a:latin typeface="Verdana"/>
                <a:cs typeface="Verdana"/>
              </a:rPr>
              <a:t>etion.</a:t>
            </a:r>
            <a:endParaRPr lang="en-US" dirty="0">
              <a:solidFill>
                <a:schemeClr val="bg1"/>
              </a:solidFill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001B6F"/>
              </a:buClr>
              <a:buFont typeface="Arial MT"/>
              <a:buChar char="•"/>
            </a:pPr>
            <a:endParaRPr lang="en-US" dirty="0">
              <a:solidFill>
                <a:schemeClr val="bg1"/>
              </a:solidFill>
              <a:latin typeface="Verdana"/>
              <a:cs typeface="Verdana"/>
            </a:endParaRPr>
          </a:p>
          <a:p>
            <a:pPr marL="299085" marR="283210" indent="-287020">
              <a:lnSpc>
                <a:spcPct val="100000"/>
              </a:lnSpc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lang="en-US" spc="-105" dirty="0">
                <a:solidFill>
                  <a:schemeClr val="bg1"/>
                </a:solidFill>
                <a:latin typeface="Verdana"/>
                <a:cs typeface="Verdana"/>
              </a:rPr>
              <a:t>It</a:t>
            </a:r>
            <a:r>
              <a:rPr lang="en-US" spc="-229" dirty="0">
                <a:solidFill>
                  <a:schemeClr val="bg1"/>
                </a:solidFill>
                <a:latin typeface="Verdana"/>
                <a:cs typeface="Verdana"/>
              </a:rPr>
              <a:t> </a:t>
            </a:r>
            <a:r>
              <a:rPr lang="en-US" spc="-5" dirty="0">
                <a:solidFill>
                  <a:schemeClr val="bg1"/>
                </a:solidFill>
                <a:latin typeface="Verdana"/>
                <a:cs typeface="Verdana"/>
              </a:rPr>
              <a:t>m</a:t>
            </a:r>
            <a:r>
              <a:rPr lang="en-US" spc="5" dirty="0">
                <a:solidFill>
                  <a:schemeClr val="bg1"/>
                </a:solidFill>
                <a:latin typeface="Verdana"/>
                <a:cs typeface="Verdana"/>
              </a:rPr>
              <a:t>o</a:t>
            </a:r>
            <a:r>
              <a:rPr lang="en-US" dirty="0">
                <a:solidFill>
                  <a:schemeClr val="bg1"/>
                </a:solidFill>
                <a:latin typeface="Verdana"/>
                <a:cs typeface="Verdana"/>
              </a:rPr>
              <a:t>tivate</a:t>
            </a:r>
            <a:r>
              <a:rPr lang="en-US" spc="5" dirty="0">
                <a:solidFill>
                  <a:schemeClr val="bg1"/>
                </a:solidFill>
                <a:latin typeface="Verdana"/>
                <a:cs typeface="Verdana"/>
              </a:rPr>
              <a:t>s</a:t>
            </a:r>
            <a:r>
              <a:rPr lang="en-US" spc="-225" dirty="0">
                <a:solidFill>
                  <a:schemeClr val="bg1"/>
                </a:solidFill>
                <a:latin typeface="Verdana"/>
                <a:cs typeface="Verdana"/>
              </a:rPr>
              <a:t> </a:t>
            </a:r>
            <a:r>
              <a:rPr lang="en-US" spc="5" dirty="0">
                <a:solidFill>
                  <a:schemeClr val="bg1"/>
                </a:solidFill>
                <a:latin typeface="Verdana"/>
                <a:cs typeface="Verdana"/>
              </a:rPr>
              <a:t>you</a:t>
            </a:r>
            <a:r>
              <a:rPr lang="en-US" spc="15" dirty="0">
                <a:solidFill>
                  <a:schemeClr val="bg1"/>
                </a:solidFill>
                <a:latin typeface="Verdana"/>
                <a:cs typeface="Verdana"/>
              </a:rPr>
              <a:t>n</a:t>
            </a:r>
            <a:r>
              <a:rPr lang="en-US" spc="-10" dirty="0">
                <a:solidFill>
                  <a:schemeClr val="bg1"/>
                </a:solidFill>
                <a:latin typeface="Verdana"/>
                <a:cs typeface="Verdana"/>
              </a:rPr>
              <a:t>gster</a:t>
            </a:r>
            <a:r>
              <a:rPr lang="en-US" spc="-5" dirty="0">
                <a:solidFill>
                  <a:schemeClr val="bg1"/>
                </a:solidFill>
                <a:latin typeface="Verdana"/>
                <a:cs typeface="Verdana"/>
              </a:rPr>
              <a:t>s</a:t>
            </a:r>
            <a:r>
              <a:rPr lang="en-US" spc="-210" dirty="0">
                <a:solidFill>
                  <a:schemeClr val="bg1"/>
                </a:solidFill>
                <a:latin typeface="Verdana"/>
                <a:cs typeface="Verdana"/>
              </a:rPr>
              <a:t> </a:t>
            </a:r>
            <a:r>
              <a:rPr lang="en-US" spc="40" dirty="0">
                <a:solidFill>
                  <a:schemeClr val="bg1"/>
                </a:solidFill>
                <a:latin typeface="Verdana"/>
                <a:cs typeface="Verdana"/>
              </a:rPr>
              <a:t>t</a:t>
            </a:r>
            <a:r>
              <a:rPr lang="en-US" spc="70" dirty="0">
                <a:solidFill>
                  <a:schemeClr val="bg1"/>
                </a:solidFill>
                <a:latin typeface="Verdana"/>
                <a:cs typeface="Verdana"/>
              </a:rPr>
              <a:t>o</a:t>
            </a:r>
            <a:r>
              <a:rPr lang="en-US" spc="-235" dirty="0">
                <a:solidFill>
                  <a:schemeClr val="bg1"/>
                </a:solidFill>
                <a:latin typeface="Verdana"/>
                <a:cs typeface="Verdana"/>
              </a:rPr>
              <a:t> </a:t>
            </a:r>
            <a:r>
              <a:rPr lang="en-US" dirty="0">
                <a:solidFill>
                  <a:schemeClr val="bg1"/>
                </a:solidFill>
                <a:latin typeface="Verdana"/>
                <a:cs typeface="Verdana"/>
              </a:rPr>
              <a:t>beco</a:t>
            </a:r>
            <a:r>
              <a:rPr lang="en-US" spc="10" dirty="0">
                <a:solidFill>
                  <a:schemeClr val="bg1"/>
                </a:solidFill>
                <a:latin typeface="Verdana"/>
                <a:cs typeface="Verdana"/>
              </a:rPr>
              <a:t>m</a:t>
            </a:r>
            <a:r>
              <a:rPr lang="en-US" spc="-20" dirty="0">
                <a:solidFill>
                  <a:schemeClr val="bg1"/>
                </a:solidFill>
                <a:latin typeface="Verdana"/>
                <a:cs typeface="Verdana"/>
              </a:rPr>
              <a:t>e</a:t>
            </a:r>
            <a:r>
              <a:rPr lang="en-US" spc="-240" dirty="0">
                <a:solidFill>
                  <a:schemeClr val="bg1"/>
                </a:solidFill>
                <a:latin typeface="Verdana"/>
                <a:cs typeface="Verdana"/>
              </a:rPr>
              <a:t> </a:t>
            </a:r>
            <a:r>
              <a:rPr lang="en-US" spc="-40" dirty="0">
                <a:solidFill>
                  <a:schemeClr val="bg1"/>
                </a:solidFill>
                <a:latin typeface="Verdana"/>
                <a:cs typeface="Verdana"/>
              </a:rPr>
              <a:t>m</a:t>
            </a:r>
            <a:r>
              <a:rPr lang="en-US" spc="-25" dirty="0">
                <a:solidFill>
                  <a:schemeClr val="bg1"/>
                </a:solidFill>
                <a:latin typeface="Verdana"/>
                <a:cs typeface="Verdana"/>
              </a:rPr>
              <a:t>ake</a:t>
            </a:r>
            <a:r>
              <a:rPr lang="en-US" spc="-10" dirty="0">
                <a:solidFill>
                  <a:schemeClr val="bg1"/>
                </a:solidFill>
                <a:latin typeface="Verdana"/>
                <a:cs typeface="Verdana"/>
              </a:rPr>
              <a:t>rs</a:t>
            </a:r>
            <a:r>
              <a:rPr lang="en-US" spc="-240" dirty="0">
                <a:solidFill>
                  <a:schemeClr val="bg1"/>
                </a:solidFill>
                <a:latin typeface="Verdana"/>
                <a:cs typeface="Verdana"/>
              </a:rPr>
              <a:t> </a:t>
            </a:r>
            <a:r>
              <a:rPr lang="en-US" spc="45" dirty="0">
                <a:solidFill>
                  <a:schemeClr val="bg1"/>
                </a:solidFill>
                <a:latin typeface="Verdana"/>
                <a:cs typeface="Verdana"/>
              </a:rPr>
              <a:t>o</a:t>
            </a:r>
            <a:r>
              <a:rPr lang="en-US" spc="130" dirty="0">
                <a:solidFill>
                  <a:schemeClr val="bg1"/>
                </a:solidFill>
                <a:latin typeface="Verdana"/>
                <a:cs typeface="Verdana"/>
              </a:rPr>
              <a:t>f</a:t>
            </a:r>
            <a:r>
              <a:rPr lang="en-US" spc="-235" dirty="0">
                <a:solidFill>
                  <a:schemeClr val="bg1"/>
                </a:solidFill>
                <a:latin typeface="Verdana"/>
                <a:cs typeface="Verdana"/>
              </a:rPr>
              <a:t> </a:t>
            </a:r>
            <a:r>
              <a:rPr lang="en-US" spc="10" dirty="0">
                <a:solidFill>
                  <a:schemeClr val="bg1"/>
                </a:solidFill>
                <a:latin typeface="Verdana"/>
                <a:cs typeface="Verdana"/>
              </a:rPr>
              <a:t>tech</a:t>
            </a:r>
            <a:r>
              <a:rPr lang="en-US" spc="20" dirty="0">
                <a:solidFill>
                  <a:schemeClr val="bg1"/>
                </a:solidFill>
                <a:latin typeface="Verdana"/>
                <a:cs typeface="Verdana"/>
              </a:rPr>
              <a:t>nol</a:t>
            </a:r>
            <a:r>
              <a:rPr lang="en-US" spc="30" dirty="0">
                <a:solidFill>
                  <a:schemeClr val="bg1"/>
                </a:solidFill>
                <a:latin typeface="Verdana"/>
                <a:cs typeface="Verdana"/>
              </a:rPr>
              <a:t>o</a:t>
            </a:r>
            <a:r>
              <a:rPr lang="en-US" spc="-30" dirty="0">
                <a:solidFill>
                  <a:schemeClr val="bg1"/>
                </a:solidFill>
                <a:latin typeface="Verdana"/>
                <a:cs typeface="Verdana"/>
              </a:rPr>
              <a:t>gy  </a:t>
            </a:r>
            <a:r>
              <a:rPr lang="en-US" spc="10" dirty="0">
                <a:solidFill>
                  <a:schemeClr val="bg1"/>
                </a:solidFill>
                <a:latin typeface="Verdana"/>
                <a:cs typeface="Verdana"/>
              </a:rPr>
              <a:t>while</a:t>
            </a:r>
            <a:r>
              <a:rPr lang="en-US" spc="-240" dirty="0">
                <a:solidFill>
                  <a:schemeClr val="bg1"/>
                </a:solidFill>
                <a:latin typeface="Verdana"/>
                <a:cs typeface="Verdana"/>
              </a:rPr>
              <a:t> </a:t>
            </a:r>
            <a:r>
              <a:rPr lang="en-US" spc="-10" dirty="0">
                <a:solidFill>
                  <a:schemeClr val="bg1"/>
                </a:solidFill>
                <a:latin typeface="Verdana"/>
                <a:cs typeface="Verdana"/>
              </a:rPr>
              <a:t>preparing</a:t>
            </a:r>
            <a:r>
              <a:rPr lang="en-US" spc="-240" dirty="0">
                <a:solidFill>
                  <a:schemeClr val="bg1"/>
                </a:solidFill>
                <a:latin typeface="Verdana"/>
                <a:cs typeface="Verdana"/>
              </a:rPr>
              <a:t> </a:t>
            </a:r>
            <a:r>
              <a:rPr lang="en-US" spc="-5" dirty="0">
                <a:solidFill>
                  <a:schemeClr val="bg1"/>
                </a:solidFill>
                <a:latin typeface="Verdana"/>
                <a:cs typeface="Verdana"/>
              </a:rPr>
              <a:t>them</a:t>
            </a:r>
            <a:r>
              <a:rPr lang="en-US" spc="-215" dirty="0">
                <a:solidFill>
                  <a:schemeClr val="bg1"/>
                </a:solidFill>
                <a:latin typeface="Verdana"/>
                <a:cs typeface="Verdana"/>
              </a:rPr>
              <a:t> </a:t>
            </a:r>
            <a:r>
              <a:rPr lang="en-US" spc="55" dirty="0">
                <a:solidFill>
                  <a:schemeClr val="bg1"/>
                </a:solidFill>
                <a:latin typeface="Verdana"/>
                <a:cs typeface="Verdana"/>
              </a:rPr>
              <a:t>for</a:t>
            </a:r>
            <a:r>
              <a:rPr lang="en-US" spc="-235" dirty="0">
                <a:solidFill>
                  <a:schemeClr val="bg1"/>
                </a:solidFill>
                <a:latin typeface="Verdana"/>
                <a:cs typeface="Verdana"/>
              </a:rPr>
              <a:t> </a:t>
            </a:r>
            <a:r>
              <a:rPr lang="en-US" spc="5" dirty="0">
                <a:solidFill>
                  <a:schemeClr val="bg1"/>
                </a:solidFill>
                <a:latin typeface="Verdana"/>
                <a:cs typeface="Verdana"/>
              </a:rPr>
              <a:t>countless</a:t>
            </a:r>
            <a:r>
              <a:rPr lang="en-US" spc="-220" dirty="0">
                <a:solidFill>
                  <a:schemeClr val="bg1"/>
                </a:solidFill>
                <a:latin typeface="Verdana"/>
                <a:cs typeface="Verdana"/>
              </a:rPr>
              <a:t> </a:t>
            </a:r>
            <a:r>
              <a:rPr lang="en-US" spc="-35" dirty="0">
                <a:solidFill>
                  <a:schemeClr val="bg1"/>
                </a:solidFill>
                <a:latin typeface="Verdana"/>
                <a:cs typeface="Verdana"/>
              </a:rPr>
              <a:t>job</a:t>
            </a:r>
            <a:r>
              <a:rPr lang="en-US" spc="-229" dirty="0">
                <a:solidFill>
                  <a:schemeClr val="bg1"/>
                </a:solidFill>
                <a:latin typeface="Verdana"/>
                <a:cs typeface="Verdana"/>
              </a:rPr>
              <a:t> </a:t>
            </a:r>
            <a:r>
              <a:rPr lang="en-US" spc="-5" dirty="0">
                <a:solidFill>
                  <a:schemeClr val="bg1"/>
                </a:solidFill>
                <a:latin typeface="Verdana"/>
                <a:cs typeface="Verdana"/>
              </a:rPr>
              <a:t>opportunities.</a:t>
            </a:r>
            <a:endParaRPr lang="en-US" dirty="0">
              <a:solidFill>
                <a:schemeClr val="bg1"/>
              </a:solidFill>
              <a:latin typeface="Verdana"/>
              <a:cs typeface="Verdana"/>
            </a:endParaRPr>
          </a:p>
        </p:txBody>
      </p:sp>
      <p:pic>
        <p:nvPicPr>
          <p:cNvPr id="5" name="Picture 2" descr="Ho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0" y="304800"/>
            <a:ext cx="1140515" cy="593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8242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sp-ao.shortpixel.ai/client/to_webp,q_glossy,ret_img,w_1024,h_583/https:/www.myprograming.com/wp-content/uploads/2021/06/introduction_py3-1024x58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838200"/>
            <a:ext cx="9753600" cy="5553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38309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792581" y="2895092"/>
            <a:ext cx="10429875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spc="-350" dirty="0"/>
              <a:t>I</a:t>
            </a:r>
            <a:r>
              <a:rPr sz="6000" spc="-540" dirty="0"/>
              <a:t>N</a:t>
            </a:r>
            <a:r>
              <a:rPr sz="6000" spc="-130" dirty="0"/>
              <a:t>TROD</a:t>
            </a:r>
            <a:r>
              <a:rPr sz="6000" spc="-120" dirty="0"/>
              <a:t>U</a:t>
            </a:r>
            <a:r>
              <a:rPr sz="6000" spc="-254" dirty="0"/>
              <a:t>CTION</a:t>
            </a:r>
            <a:r>
              <a:rPr sz="6000" spc="-430" dirty="0"/>
              <a:t> </a:t>
            </a:r>
            <a:r>
              <a:rPr sz="6000" spc="-110" dirty="0"/>
              <a:t>T</a:t>
            </a:r>
            <a:r>
              <a:rPr sz="6000" spc="-130" dirty="0"/>
              <a:t>O</a:t>
            </a:r>
            <a:r>
              <a:rPr sz="6000" spc="-385" dirty="0"/>
              <a:t> </a:t>
            </a:r>
            <a:r>
              <a:rPr sz="6000" spc="-220" dirty="0">
                <a:solidFill>
                  <a:srgbClr val="FBEA04"/>
                </a:solidFill>
              </a:rPr>
              <a:t>P</a:t>
            </a:r>
            <a:r>
              <a:rPr sz="6000" spc="-210" dirty="0">
                <a:solidFill>
                  <a:srgbClr val="FBEA04"/>
                </a:solidFill>
              </a:rPr>
              <a:t>Y</a:t>
            </a:r>
            <a:r>
              <a:rPr sz="6000" spc="-100" dirty="0">
                <a:solidFill>
                  <a:srgbClr val="FBEA04"/>
                </a:solidFill>
              </a:rPr>
              <a:t>T</a:t>
            </a:r>
            <a:r>
              <a:rPr sz="6000" spc="-110" dirty="0">
                <a:solidFill>
                  <a:srgbClr val="FBEA04"/>
                </a:solidFill>
              </a:rPr>
              <a:t>H</a:t>
            </a:r>
            <a:r>
              <a:rPr sz="6000" spc="35" dirty="0">
                <a:solidFill>
                  <a:srgbClr val="FBEA04"/>
                </a:solidFill>
              </a:rPr>
              <a:t>ON</a:t>
            </a:r>
            <a:endParaRPr sz="6000"/>
          </a:p>
        </p:txBody>
      </p:sp>
      <p:pic>
        <p:nvPicPr>
          <p:cNvPr id="6" name="Picture 2" descr="Ho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0" y="304800"/>
            <a:ext cx="1140515" cy="593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51035" y="5823203"/>
            <a:ext cx="2310765" cy="1035050"/>
          </a:xfrm>
          <a:custGeom>
            <a:avLst/>
            <a:gdLst/>
            <a:ahLst/>
            <a:cxnLst/>
            <a:rect l="l" t="t" r="r" b="b"/>
            <a:pathLst>
              <a:path w="2310765" h="1035050">
                <a:moveTo>
                  <a:pt x="0" y="1034795"/>
                </a:moveTo>
                <a:lnTo>
                  <a:pt x="2310383" y="1034795"/>
                </a:lnTo>
                <a:lnTo>
                  <a:pt x="2310383" y="0"/>
                </a:lnTo>
                <a:lnTo>
                  <a:pt x="0" y="0"/>
                </a:lnTo>
                <a:lnTo>
                  <a:pt x="0" y="1034795"/>
                </a:lnTo>
                <a:close/>
              </a:path>
            </a:pathLst>
          </a:custGeom>
          <a:solidFill>
            <a:srgbClr val="001B6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355854" y="0"/>
            <a:ext cx="11629390" cy="5823585"/>
            <a:chOff x="355854" y="0"/>
            <a:chExt cx="11629390" cy="5823585"/>
          </a:xfrm>
        </p:grpSpPr>
        <p:sp>
          <p:nvSpPr>
            <p:cNvPr id="4" name="object 4"/>
            <p:cNvSpPr/>
            <p:nvPr/>
          </p:nvSpPr>
          <p:spPr>
            <a:xfrm>
              <a:off x="9051035" y="0"/>
              <a:ext cx="2310765" cy="2165985"/>
            </a:xfrm>
            <a:custGeom>
              <a:avLst/>
              <a:gdLst/>
              <a:ahLst/>
              <a:cxnLst/>
              <a:rect l="l" t="t" r="r" b="b"/>
              <a:pathLst>
                <a:path w="2310765" h="2165985">
                  <a:moveTo>
                    <a:pt x="0" y="2165604"/>
                  </a:moveTo>
                  <a:lnTo>
                    <a:pt x="2310383" y="2165604"/>
                  </a:lnTo>
                  <a:lnTo>
                    <a:pt x="2310383" y="0"/>
                  </a:lnTo>
                  <a:lnTo>
                    <a:pt x="0" y="0"/>
                  </a:lnTo>
                  <a:lnTo>
                    <a:pt x="0" y="2165604"/>
                  </a:lnTo>
                  <a:close/>
                </a:path>
              </a:pathLst>
            </a:custGeom>
            <a:solidFill>
              <a:srgbClr val="001B6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409432" y="2165604"/>
              <a:ext cx="3575685" cy="3657600"/>
            </a:xfrm>
            <a:custGeom>
              <a:avLst/>
              <a:gdLst/>
              <a:ahLst/>
              <a:cxnLst/>
              <a:rect l="l" t="t" r="r" b="b"/>
              <a:pathLst>
                <a:path w="3575684" h="3657600">
                  <a:moveTo>
                    <a:pt x="3575304" y="0"/>
                  </a:moveTo>
                  <a:lnTo>
                    <a:pt x="0" y="0"/>
                  </a:lnTo>
                  <a:lnTo>
                    <a:pt x="0" y="3657600"/>
                  </a:lnTo>
                  <a:lnTo>
                    <a:pt x="3575304" y="3657600"/>
                  </a:lnTo>
                  <a:lnTo>
                    <a:pt x="3575304" y="0"/>
                  </a:lnTo>
                  <a:close/>
                </a:path>
              </a:pathLst>
            </a:custGeom>
            <a:solidFill>
              <a:srgbClr val="58AA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577072" y="2321051"/>
              <a:ext cx="3260090" cy="3347085"/>
            </a:xfrm>
            <a:custGeom>
              <a:avLst/>
              <a:gdLst/>
              <a:ahLst/>
              <a:cxnLst/>
              <a:rect l="l" t="t" r="r" b="b"/>
              <a:pathLst>
                <a:path w="3260090" h="3347085">
                  <a:moveTo>
                    <a:pt x="3259835" y="0"/>
                  </a:moveTo>
                  <a:lnTo>
                    <a:pt x="0" y="0"/>
                  </a:lnTo>
                  <a:lnTo>
                    <a:pt x="0" y="3346704"/>
                  </a:lnTo>
                  <a:lnTo>
                    <a:pt x="3259835" y="3346704"/>
                  </a:lnTo>
                  <a:lnTo>
                    <a:pt x="3259835" y="0"/>
                  </a:lnTo>
                  <a:close/>
                </a:path>
              </a:pathLst>
            </a:custGeom>
            <a:solidFill>
              <a:srgbClr val="FBEA0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639556" y="2391155"/>
              <a:ext cx="3119628" cy="3206495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355854" y="1514094"/>
              <a:ext cx="8808085" cy="0"/>
            </a:xfrm>
            <a:custGeom>
              <a:avLst/>
              <a:gdLst/>
              <a:ahLst/>
              <a:cxnLst/>
              <a:rect l="l" t="t" r="r" b="b"/>
              <a:pathLst>
                <a:path w="8808085">
                  <a:moveTo>
                    <a:pt x="0" y="0"/>
                  </a:moveTo>
                  <a:lnTo>
                    <a:pt x="8807958" y="0"/>
                  </a:lnTo>
                </a:path>
              </a:pathLst>
            </a:custGeom>
            <a:ln w="19050">
              <a:solidFill>
                <a:srgbClr val="001B6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364947" y="554558"/>
            <a:ext cx="766254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10" dirty="0">
                <a:solidFill>
                  <a:srgbClr val="001B6F"/>
                </a:solidFill>
              </a:rPr>
              <a:t>W</a:t>
            </a:r>
            <a:r>
              <a:rPr sz="4800" spc="20" dirty="0">
                <a:solidFill>
                  <a:srgbClr val="001B6F"/>
                </a:solidFill>
              </a:rPr>
              <a:t>H</a:t>
            </a:r>
            <a:r>
              <a:rPr sz="4800" spc="-105" dirty="0">
                <a:solidFill>
                  <a:srgbClr val="001B6F"/>
                </a:solidFill>
              </a:rPr>
              <a:t>O</a:t>
            </a:r>
            <a:r>
              <a:rPr sz="4800" spc="-345" dirty="0">
                <a:solidFill>
                  <a:srgbClr val="001B6F"/>
                </a:solidFill>
              </a:rPr>
              <a:t> </a:t>
            </a:r>
            <a:r>
              <a:rPr sz="4800" spc="-195" dirty="0">
                <a:solidFill>
                  <a:srgbClr val="001B6F"/>
                </a:solidFill>
              </a:rPr>
              <a:t>C</a:t>
            </a:r>
            <a:r>
              <a:rPr sz="4800" spc="-204" dirty="0">
                <a:solidFill>
                  <a:srgbClr val="001B6F"/>
                </a:solidFill>
              </a:rPr>
              <a:t>R</a:t>
            </a:r>
            <a:r>
              <a:rPr sz="4800" spc="25" dirty="0">
                <a:solidFill>
                  <a:srgbClr val="001B6F"/>
                </a:solidFill>
              </a:rPr>
              <a:t>EATED</a:t>
            </a:r>
            <a:r>
              <a:rPr sz="4800" spc="-350" dirty="0">
                <a:solidFill>
                  <a:srgbClr val="001B6F"/>
                </a:solidFill>
              </a:rPr>
              <a:t> </a:t>
            </a:r>
            <a:r>
              <a:rPr sz="4800" spc="-175" dirty="0">
                <a:solidFill>
                  <a:srgbClr val="FBEA04"/>
                </a:solidFill>
              </a:rPr>
              <a:t>P</a:t>
            </a:r>
            <a:r>
              <a:rPr sz="4800" spc="-160" dirty="0">
                <a:solidFill>
                  <a:srgbClr val="FBEA04"/>
                </a:solidFill>
              </a:rPr>
              <a:t>Y</a:t>
            </a:r>
            <a:r>
              <a:rPr sz="4800" spc="-30" dirty="0">
                <a:solidFill>
                  <a:srgbClr val="FBEA04"/>
                </a:solidFill>
              </a:rPr>
              <a:t>THON</a:t>
            </a:r>
            <a:r>
              <a:rPr sz="4800" spc="-340" dirty="0">
                <a:solidFill>
                  <a:srgbClr val="FBEA04"/>
                </a:solidFill>
              </a:rPr>
              <a:t> </a:t>
            </a:r>
            <a:r>
              <a:rPr sz="4800" spc="-185" dirty="0">
                <a:solidFill>
                  <a:srgbClr val="001B6F"/>
                </a:solidFill>
              </a:rPr>
              <a:t>?</a:t>
            </a:r>
            <a:endParaRPr sz="4800" dirty="0"/>
          </a:p>
        </p:txBody>
      </p:sp>
      <p:sp>
        <p:nvSpPr>
          <p:cNvPr id="10" name="object 10"/>
          <p:cNvSpPr txBox="1"/>
          <p:nvPr/>
        </p:nvSpPr>
        <p:spPr>
          <a:xfrm>
            <a:off x="602995" y="1874799"/>
            <a:ext cx="6982459" cy="28067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3535" algn="just">
              <a:lnSpc>
                <a:spcPct val="120000"/>
              </a:lnSpc>
              <a:spcBef>
                <a:spcPts val="100"/>
              </a:spcBef>
              <a:buFont typeface="Arial MT"/>
              <a:buChar char="•"/>
              <a:tabLst>
                <a:tab pos="356235" algn="l"/>
              </a:tabLst>
            </a:pPr>
            <a:r>
              <a:rPr sz="1900" spc="-20" dirty="0">
                <a:solidFill>
                  <a:srgbClr val="001B6F"/>
                </a:solidFill>
                <a:latin typeface="Verdana"/>
                <a:cs typeface="Verdana"/>
              </a:rPr>
              <a:t>Created </a:t>
            </a:r>
            <a:r>
              <a:rPr sz="1900" spc="-10" dirty="0">
                <a:solidFill>
                  <a:srgbClr val="001B6F"/>
                </a:solidFill>
                <a:latin typeface="Verdana"/>
                <a:cs typeface="Verdana"/>
              </a:rPr>
              <a:t>in </a:t>
            </a:r>
            <a:r>
              <a:rPr sz="1900" spc="15" dirty="0">
                <a:solidFill>
                  <a:srgbClr val="001B6F"/>
                </a:solidFill>
                <a:latin typeface="Verdana"/>
                <a:cs typeface="Verdana"/>
              </a:rPr>
              <a:t>the </a:t>
            </a:r>
            <a:r>
              <a:rPr sz="1900" spc="5" dirty="0">
                <a:solidFill>
                  <a:srgbClr val="001B6F"/>
                </a:solidFill>
                <a:latin typeface="Verdana"/>
                <a:cs typeface="Verdana"/>
              </a:rPr>
              <a:t>1980s by </a:t>
            </a:r>
            <a:r>
              <a:rPr sz="1900" spc="-30" dirty="0">
                <a:solidFill>
                  <a:srgbClr val="001B6F"/>
                </a:solidFill>
                <a:latin typeface="Verdana"/>
                <a:cs typeface="Verdana"/>
              </a:rPr>
              <a:t>a </a:t>
            </a:r>
            <a:r>
              <a:rPr sz="1900" spc="20" dirty="0">
                <a:solidFill>
                  <a:srgbClr val="001B6F"/>
                </a:solidFill>
                <a:latin typeface="Verdana"/>
                <a:cs typeface="Verdana"/>
              </a:rPr>
              <a:t>dutch </a:t>
            </a:r>
            <a:r>
              <a:rPr sz="1900" spc="-35" dirty="0">
                <a:solidFill>
                  <a:srgbClr val="001B6F"/>
                </a:solidFill>
                <a:latin typeface="Verdana"/>
                <a:cs typeface="Verdana"/>
              </a:rPr>
              <a:t>programmer, </a:t>
            </a:r>
            <a:r>
              <a:rPr sz="1900" spc="-25" dirty="0">
                <a:solidFill>
                  <a:srgbClr val="001B6F"/>
                </a:solidFill>
                <a:latin typeface="Verdana"/>
                <a:cs typeface="Verdana"/>
              </a:rPr>
              <a:t>Guido </a:t>
            </a:r>
            <a:r>
              <a:rPr sz="1900" spc="-20" dirty="0">
                <a:solidFill>
                  <a:srgbClr val="001B6F"/>
                </a:solidFill>
                <a:latin typeface="Verdana"/>
                <a:cs typeface="Verdana"/>
              </a:rPr>
              <a:t> </a:t>
            </a:r>
            <a:r>
              <a:rPr sz="1900" spc="-30" dirty="0">
                <a:solidFill>
                  <a:srgbClr val="001B6F"/>
                </a:solidFill>
                <a:latin typeface="Verdana"/>
                <a:cs typeface="Verdana"/>
              </a:rPr>
              <a:t>Van </a:t>
            </a:r>
            <a:r>
              <a:rPr sz="1900" spc="-45" dirty="0">
                <a:solidFill>
                  <a:srgbClr val="001B6F"/>
                </a:solidFill>
                <a:latin typeface="Verdana"/>
                <a:cs typeface="Verdana"/>
              </a:rPr>
              <a:t>Rossum, </a:t>
            </a:r>
            <a:r>
              <a:rPr sz="1900" spc="55" dirty="0">
                <a:solidFill>
                  <a:srgbClr val="001B6F"/>
                </a:solidFill>
                <a:latin typeface="Verdana"/>
                <a:cs typeface="Verdana"/>
              </a:rPr>
              <a:t>who </a:t>
            </a:r>
            <a:r>
              <a:rPr sz="1900" spc="25" dirty="0">
                <a:solidFill>
                  <a:srgbClr val="001B6F"/>
                </a:solidFill>
                <a:latin typeface="Verdana"/>
                <a:cs typeface="Verdana"/>
              </a:rPr>
              <a:t>was </a:t>
            </a:r>
            <a:r>
              <a:rPr sz="1900" spc="5" dirty="0">
                <a:solidFill>
                  <a:srgbClr val="001B6F"/>
                </a:solidFill>
                <a:latin typeface="Verdana"/>
                <a:cs typeface="Verdana"/>
              </a:rPr>
              <a:t>working </a:t>
            </a:r>
            <a:r>
              <a:rPr sz="1900" spc="15" dirty="0">
                <a:solidFill>
                  <a:srgbClr val="001B6F"/>
                </a:solidFill>
                <a:latin typeface="Verdana"/>
                <a:cs typeface="Verdana"/>
              </a:rPr>
              <a:t>then </a:t>
            </a:r>
            <a:r>
              <a:rPr sz="1900" spc="20" dirty="0">
                <a:solidFill>
                  <a:srgbClr val="001B6F"/>
                </a:solidFill>
                <a:latin typeface="Verdana"/>
                <a:cs typeface="Verdana"/>
              </a:rPr>
              <a:t>at </a:t>
            </a:r>
            <a:r>
              <a:rPr sz="1900" spc="15" dirty="0">
                <a:solidFill>
                  <a:srgbClr val="001B6F"/>
                </a:solidFill>
                <a:latin typeface="Verdana"/>
                <a:cs typeface="Verdana"/>
              </a:rPr>
              <a:t>the </a:t>
            </a:r>
            <a:r>
              <a:rPr sz="1900" spc="5" dirty="0">
                <a:solidFill>
                  <a:srgbClr val="001B6F"/>
                </a:solidFill>
                <a:latin typeface="Verdana"/>
                <a:cs typeface="Verdana"/>
              </a:rPr>
              <a:t>National </a:t>
            </a:r>
            <a:r>
              <a:rPr sz="1900" spc="10" dirty="0">
                <a:solidFill>
                  <a:srgbClr val="001B6F"/>
                </a:solidFill>
                <a:latin typeface="Verdana"/>
                <a:cs typeface="Verdana"/>
              </a:rPr>
              <a:t> </a:t>
            </a:r>
            <a:r>
              <a:rPr sz="1900" spc="-20" dirty="0">
                <a:solidFill>
                  <a:srgbClr val="001B6F"/>
                </a:solidFill>
                <a:latin typeface="Verdana"/>
                <a:cs typeface="Verdana"/>
              </a:rPr>
              <a:t>Research</a:t>
            </a:r>
            <a:r>
              <a:rPr sz="1900" spc="-15" dirty="0">
                <a:solidFill>
                  <a:srgbClr val="001B6F"/>
                </a:solidFill>
                <a:latin typeface="Verdana"/>
                <a:cs typeface="Verdana"/>
              </a:rPr>
              <a:t> Institute</a:t>
            </a:r>
            <a:r>
              <a:rPr sz="1900" spc="-10" dirty="0">
                <a:solidFill>
                  <a:srgbClr val="001B6F"/>
                </a:solidFill>
                <a:latin typeface="Verdana"/>
                <a:cs typeface="Verdana"/>
              </a:rPr>
              <a:t> </a:t>
            </a:r>
            <a:r>
              <a:rPr sz="1900" spc="55" dirty="0">
                <a:solidFill>
                  <a:srgbClr val="001B6F"/>
                </a:solidFill>
                <a:latin typeface="Verdana"/>
                <a:cs typeface="Verdana"/>
              </a:rPr>
              <a:t>for</a:t>
            </a:r>
            <a:r>
              <a:rPr sz="1900" spc="60" dirty="0">
                <a:solidFill>
                  <a:srgbClr val="001B6F"/>
                </a:solidFill>
                <a:latin typeface="Verdana"/>
                <a:cs typeface="Verdana"/>
              </a:rPr>
              <a:t> </a:t>
            </a:r>
            <a:r>
              <a:rPr sz="1900" spc="20" dirty="0">
                <a:solidFill>
                  <a:srgbClr val="001B6F"/>
                </a:solidFill>
                <a:latin typeface="Verdana"/>
                <a:cs typeface="Verdana"/>
              </a:rPr>
              <a:t>Mathematics</a:t>
            </a:r>
            <a:r>
              <a:rPr sz="1900" spc="25" dirty="0">
                <a:solidFill>
                  <a:srgbClr val="001B6F"/>
                </a:solidFill>
                <a:latin typeface="Verdana"/>
                <a:cs typeface="Verdana"/>
              </a:rPr>
              <a:t> </a:t>
            </a:r>
            <a:r>
              <a:rPr sz="1900" spc="210" dirty="0">
                <a:solidFill>
                  <a:srgbClr val="001B6F"/>
                </a:solidFill>
                <a:latin typeface="Verdana"/>
                <a:cs typeface="Verdana"/>
              </a:rPr>
              <a:t>&amp;</a:t>
            </a:r>
            <a:r>
              <a:rPr sz="1900" spc="215" dirty="0">
                <a:solidFill>
                  <a:srgbClr val="001B6F"/>
                </a:solidFill>
                <a:latin typeface="Verdana"/>
                <a:cs typeface="Verdana"/>
              </a:rPr>
              <a:t> </a:t>
            </a:r>
            <a:r>
              <a:rPr sz="1900" spc="-10" dirty="0">
                <a:solidFill>
                  <a:srgbClr val="001B6F"/>
                </a:solidFill>
                <a:latin typeface="Verdana"/>
                <a:cs typeface="Verdana"/>
              </a:rPr>
              <a:t>Computer </a:t>
            </a:r>
            <a:r>
              <a:rPr sz="1900" spc="-5" dirty="0">
                <a:solidFill>
                  <a:srgbClr val="001B6F"/>
                </a:solidFill>
                <a:latin typeface="Verdana"/>
                <a:cs typeface="Verdana"/>
              </a:rPr>
              <a:t> </a:t>
            </a:r>
            <a:r>
              <a:rPr sz="1900" spc="-35" dirty="0">
                <a:solidFill>
                  <a:srgbClr val="001B6F"/>
                </a:solidFill>
                <a:latin typeface="Verdana"/>
                <a:cs typeface="Verdana"/>
              </a:rPr>
              <a:t>Scien</a:t>
            </a:r>
            <a:r>
              <a:rPr sz="1900" spc="-5" dirty="0">
                <a:solidFill>
                  <a:srgbClr val="001B6F"/>
                </a:solidFill>
                <a:latin typeface="Verdana"/>
                <a:cs typeface="Verdana"/>
              </a:rPr>
              <a:t>ce</a:t>
            </a:r>
            <a:r>
              <a:rPr sz="1900" spc="-235" dirty="0">
                <a:solidFill>
                  <a:srgbClr val="001B6F"/>
                </a:solidFill>
                <a:latin typeface="Verdana"/>
                <a:cs typeface="Verdana"/>
              </a:rPr>
              <a:t> </a:t>
            </a:r>
            <a:r>
              <a:rPr sz="1900" spc="-10" dirty="0">
                <a:solidFill>
                  <a:srgbClr val="001B6F"/>
                </a:solidFill>
                <a:latin typeface="Verdana"/>
                <a:cs typeface="Verdana"/>
              </a:rPr>
              <a:t>in</a:t>
            </a:r>
            <a:r>
              <a:rPr sz="1900" spc="-235" dirty="0">
                <a:solidFill>
                  <a:srgbClr val="001B6F"/>
                </a:solidFill>
                <a:latin typeface="Verdana"/>
                <a:cs typeface="Verdana"/>
              </a:rPr>
              <a:t> </a:t>
            </a:r>
            <a:r>
              <a:rPr sz="1900" spc="10" dirty="0">
                <a:solidFill>
                  <a:srgbClr val="001B6F"/>
                </a:solidFill>
                <a:latin typeface="Verdana"/>
                <a:cs typeface="Verdana"/>
              </a:rPr>
              <a:t>th</a:t>
            </a:r>
            <a:r>
              <a:rPr sz="1900" spc="20" dirty="0">
                <a:solidFill>
                  <a:srgbClr val="001B6F"/>
                </a:solidFill>
                <a:latin typeface="Verdana"/>
                <a:cs typeface="Verdana"/>
              </a:rPr>
              <a:t>e</a:t>
            </a:r>
            <a:r>
              <a:rPr sz="1900" spc="-225" dirty="0">
                <a:solidFill>
                  <a:srgbClr val="001B6F"/>
                </a:solidFill>
                <a:latin typeface="Verdana"/>
                <a:cs typeface="Verdana"/>
              </a:rPr>
              <a:t> </a:t>
            </a:r>
            <a:r>
              <a:rPr sz="1900" spc="10" dirty="0">
                <a:solidFill>
                  <a:srgbClr val="001B6F"/>
                </a:solidFill>
                <a:latin typeface="Verdana"/>
                <a:cs typeface="Verdana"/>
              </a:rPr>
              <a:t>Netherl</a:t>
            </a:r>
            <a:r>
              <a:rPr sz="1900" spc="-5" dirty="0">
                <a:solidFill>
                  <a:srgbClr val="001B6F"/>
                </a:solidFill>
                <a:latin typeface="Verdana"/>
                <a:cs typeface="Verdana"/>
              </a:rPr>
              <a:t>an</a:t>
            </a:r>
            <a:r>
              <a:rPr sz="1900" dirty="0">
                <a:solidFill>
                  <a:srgbClr val="001B6F"/>
                </a:solidFill>
                <a:latin typeface="Verdana"/>
                <a:cs typeface="Verdana"/>
              </a:rPr>
              <a:t>d</a:t>
            </a:r>
            <a:r>
              <a:rPr sz="1900" spc="-5" dirty="0">
                <a:solidFill>
                  <a:srgbClr val="001B6F"/>
                </a:solidFill>
                <a:latin typeface="Verdana"/>
                <a:cs typeface="Verdana"/>
              </a:rPr>
              <a:t>s</a:t>
            </a:r>
            <a:r>
              <a:rPr sz="1900" spc="-210" dirty="0">
                <a:solidFill>
                  <a:srgbClr val="001B6F"/>
                </a:solidFill>
                <a:latin typeface="Verdana"/>
                <a:cs typeface="Verdana"/>
              </a:rPr>
              <a:t>.</a:t>
            </a:r>
            <a:endParaRPr sz="19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001B6F"/>
              </a:buClr>
              <a:buFont typeface="Arial MT"/>
              <a:buChar char="•"/>
            </a:pPr>
            <a:endParaRPr sz="2250">
              <a:latin typeface="Verdana"/>
              <a:cs typeface="Verdana"/>
            </a:endParaRPr>
          </a:p>
          <a:p>
            <a:pPr marL="355600" marR="5080" indent="-343535" algn="just">
              <a:lnSpc>
                <a:spcPct val="120000"/>
              </a:lnSpc>
              <a:buFont typeface="Arial MT"/>
              <a:buChar char="•"/>
              <a:tabLst>
                <a:tab pos="356235" algn="l"/>
              </a:tabLst>
            </a:pPr>
            <a:r>
              <a:rPr sz="1900" spc="-5" dirty="0">
                <a:solidFill>
                  <a:srgbClr val="001B6F"/>
                </a:solidFill>
                <a:latin typeface="Verdana"/>
                <a:cs typeface="Verdana"/>
              </a:rPr>
              <a:t>As </a:t>
            </a:r>
            <a:r>
              <a:rPr sz="1900" spc="-30" dirty="0">
                <a:solidFill>
                  <a:srgbClr val="001B6F"/>
                </a:solidFill>
                <a:latin typeface="Verdana"/>
                <a:cs typeface="Verdana"/>
              </a:rPr>
              <a:t>a hobby, </a:t>
            </a:r>
            <a:r>
              <a:rPr sz="1900" spc="-5" dirty="0">
                <a:solidFill>
                  <a:srgbClr val="001B6F"/>
                </a:solidFill>
                <a:latin typeface="Verdana"/>
                <a:cs typeface="Verdana"/>
              </a:rPr>
              <a:t>he </a:t>
            </a:r>
            <a:r>
              <a:rPr sz="1900" spc="15" dirty="0">
                <a:solidFill>
                  <a:srgbClr val="001B6F"/>
                </a:solidFill>
                <a:latin typeface="Verdana"/>
                <a:cs typeface="Verdana"/>
              </a:rPr>
              <a:t>started </a:t>
            </a:r>
            <a:r>
              <a:rPr sz="1900" spc="-10" dirty="0">
                <a:solidFill>
                  <a:srgbClr val="001B6F"/>
                </a:solidFill>
                <a:latin typeface="Verdana"/>
                <a:cs typeface="Verdana"/>
              </a:rPr>
              <a:t>developing </a:t>
            </a:r>
            <a:r>
              <a:rPr sz="1900" spc="-30" dirty="0">
                <a:solidFill>
                  <a:srgbClr val="001B6F"/>
                </a:solidFill>
                <a:latin typeface="Verdana"/>
                <a:cs typeface="Verdana"/>
              </a:rPr>
              <a:t>a </a:t>
            </a:r>
            <a:r>
              <a:rPr sz="1900" spc="-25" dirty="0">
                <a:solidFill>
                  <a:srgbClr val="001B6F"/>
                </a:solidFill>
                <a:latin typeface="Verdana"/>
                <a:cs typeface="Verdana"/>
              </a:rPr>
              <a:t>language </a:t>
            </a:r>
            <a:r>
              <a:rPr sz="1900" spc="30" dirty="0">
                <a:solidFill>
                  <a:srgbClr val="001B6F"/>
                </a:solidFill>
                <a:latin typeface="Verdana"/>
                <a:cs typeface="Verdana"/>
              </a:rPr>
              <a:t>that </a:t>
            </a:r>
            <a:r>
              <a:rPr sz="1900" spc="35" dirty="0">
                <a:solidFill>
                  <a:srgbClr val="001B6F"/>
                </a:solidFill>
                <a:latin typeface="Verdana"/>
                <a:cs typeface="Verdana"/>
              </a:rPr>
              <a:t> </a:t>
            </a:r>
            <a:r>
              <a:rPr sz="1900" spc="30" dirty="0">
                <a:solidFill>
                  <a:srgbClr val="001B6F"/>
                </a:solidFill>
                <a:latin typeface="Verdana"/>
                <a:cs typeface="Verdana"/>
              </a:rPr>
              <a:t>would </a:t>
            </a:r>
            <a:r>
              <a:rPr sz="1900" spc="-10" dirty="0">
                <a:solidFill>
                  <a:srgbClr val="001B6F"/>
                </a:solidFill>
                <a:latin typeface="Verdana"/>
                <a:cs typeface="Verdana"/>
              </a:rPr>
              <a:t>use </a:t>
            </a:r>
            <a:r>
              <a:rPr sz="1900" spc="10" dirty="0">
                <a:solidFill>
                  <a:srgbClr val="001B6F"/>
                </a:solidFill>
                <a:latin typeface="Verdana"/>
                <a:cs typeface="Verdana"/>
              </a:rPr>
              <a:t>indentation </a:t>
            </a:r>
            <a:r>
              <a:rPr sz="1900" dirty="0">
                <a:solidFill>
                  <a:srgbClr val="001B6F"/>
                </a:solidFill>
                <a:latin typeface="Verdana"/>
                <a:cs typeface="Verdana"/>
              </a:rPr>
              <a:t>instead </a:t>
            </a:r>
            <a:r>
              <a:rPr sz="1900" spc="85" dirty="0">
                <a:solidFill>
                  <a:srgbClr val="001B6F"/>
                </a:solidFill>
                <a:latin typeface="Verdana"/>
                <a:cs typeface="Verdana"/>
              </a:rPr>
              <a:t>of </a:t>
            </a:r>
            <a:r>
              <a:rPr sz="1900" spc="-35" dirty="0">
                <a:solidFill>
                  <a:srgbClr val="001B6F"/>
                </a:solidFill>
                <a:latin typeface="Verdana"/>
                <a:cs typeface="Verdana"/>
              </a:rPr>
              <a:t>braces, </a:t>
            </a:r>
            <a:r>
              <a:rPr sz="1900" spc="-30" dirty="0">
                <a:solidFill>
                  <a:srgbClr val="001B6F"/>
                </a:solidFill>
                <a:latin typeface="Verdana"/>
                <a:cs typeface="Verdana"/>
              </a:rPr>
              <a:t>making </a:t>
            </a:r>
            <a:r>
              <a:rPr sz="1900" spc="20" dirty="0">
                <a:solidFill>
                  <a:srgbClr val="001B6F"/>
                </a:solidFill>
                <a:latin typeface="Verdana"/>
                <a:cs typeface="Verdana"/>
              </a:rPr>
              <a:t>the </a:t>
            </a:r>
            <a:r>
              <a:rPr sz="1900" spc="25" dirty="0">
                <a:solidFill>
                  <a:srgbClr val="001B6F"/>
                </a:solidFill>
                <a:latin typeface="Verdana"/>
                <a:cs typeface="Verdana"/>
              </a:rPr>
              <a:t> </a:t>
            </a:r>
            <a:r>
              <a:rPr sz="1900" spc="20" dirty="0">
                <a:solidFill>
                  <a:srgbClr val="001B6F"/>
                </a:solidFill>
                <a:latin typeface="Verdana"/>
                <a:cs typeface="Verdana"/>
              </a:rPr>
              <a:t>cod</a:t>
            </a:r>
            <a:r>
              <a:rPr sz="1900" spc="-20" dirty="0">
                <a:solidFill>
                  <a:srgbClr val="001B6F"/>
                </a:solidFill>
                <a:latin typeface="Verdana"/>
                <a:cs typeface="Verdana"/>
              </a:rPr>
              <a:t>e</a:t>
            </a:r>
            <a:r>
              <a:rPr sz="1900" spc="-225" dirty="0">
                <a:solidFill>
                  <a:srgbClr val="001B6F"/>
                </a:solidFill>
                <a:latin typeface="Verdana"/>
                <a:cs typeface="Verdana"/>
              </a:rPr>
              <a:t> </a:t>
            </a:r>
            <a:r>
              <a:rPr sz="1900" spc="-5" dirty="0">
                <a:solidFill>
                  <a:srgbClr val="001B6F"/>
                </a:solidFill>
                <a:latin typeface="Verdana"/>
                <a:cs typeface="Verdana"/>
              </a:rPr>
              <a:t>m</a:t>
            </a:r>
            <a:r>
              <a:rPr sz="1900" spc="5" dirty="0">
                <a:solidFill>
                  <a:srgbClr val="001B6F"/>
                </a:solidFill>
                <a:latin typeface="Verdana"/>
                <a:cs typeface="Verdana"/>
              </a:rPr>
              <a:t>o</a:t>
            </a:r>
            <a:r>
              <a:rPr sz="1900" spc="-15" dirty="0">
                <a:solidFill>
                  <a:srgbClr val="001B6F"/>
                </a:solidFill>
                <a:latin typeface="Verdana"/>
                <a:cs typeface="Verdana"/>
              </a:rPr>
              <a:t>r</a:t>
            </a:r>
            <a:r>
              <a:rPr sz="1900" spc="-10" dirty="0">
                <a:solidFill>
                  <a:srgbClr val="001B6F"/>
                </a:solidFill>
                <a:latin typeface="Verdana"/>
                <a:cs typeface="Verdana"/>
              </a:rPr>
              <a:t>e</a:t>
            </a:r>
            <a:r>
              <a:rPr sz="1900" spc="-245" dirty="0">
                <a:solidFill>
                  <a:srgbClr val="001B6F"/>
                </a:solidFill>
                <a:latin typeface="Verdana"/>
                <a:cs typeface="Verdana"/>
              </a:rPr>
              <a:t> </a:t>
            </a:r>
            <a:r>
              <a:rPr sz="1900" spc="-20" dirty="0">
                <a:solidFill>
                  <a:srgbClr val="001B6F"/>
                </a:solidFill>
                <a:latin typeface="Verdana"/>
                <a:cs typeface="Verdana"/>
              </a:rPr>
              <a:t>re</a:t>
            </a:r>
            <a:r>
              <a:rPr sz="1900" spc="-15" dirty="0">
                <a:solidFill>
                  <a:srgbClr val="001B6F"/>
                </a:solidFill>
                <a:latin typeface="Verdana"/>
                <a:cs typeface="Verdana"/>
              </a:rPr>
              <a:t>a</a:t>
            </a:r>
            <a:r>
              <a:rPr sz="1900" spc="-5" dirty="0">
                <a:solidFill>
                  <a:srgbClr val="001B6F"/>
                </a:solidFill>
                <a:latin typeface="Verdana"/>
                <a:cs typeface="Verdana"/>
              </a:rPr>
              <a:t>dabl</a:t>
            </a:r>
            <a:r>
              <a:rPr sz="1900" spc="-15" dirty="0">
                <a:solidFill>
                  <a:srgbClr val="001B6F"/>
                </a:solidFill>
                <a:latin typeface="Verdana"/>
                <a:cs typeface="Verdana"/>
              </a:rPr>
              <a:t>e</a:t>
            </a:r>
            <a:r>
              <a:rPr sz="1900" spc="-210" dirty="0">
                <a:solidFill>
                  <a:srgbClr val="001B6F"/>
                </a:solidFill>
                <a:latin typeface="Verdana"/>
                <a:cs typeface="Verdana"/>
              </a:rPr>
              <a:t>.</a:t>
            </a:r>
            <a:endParaRPr sz="1900">
              <a:latin typeface="Verdana"/>
              <a:cs typeface="Verdan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851016" y="5756859"/>
            <a:ext cx="670560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spc="-10" dirty="0">
                <a:solidFill>
                  <a:srgbClr val="001B6F"/>
                </a:solidFill>
                <a:latin typeface="Verdana"/>
                <a:cs typeface="Verdana"/>
              </a:rPr>
              <a:t>s</a:t>
            </a:r>
            <a:r>
              <a:rPr sz="1900" dirty="0">
                <a:solidFill>
                  <a:srgbClr val="001B6F"/>
                </a:solidFill>
                <a:latin typeface="Verdana"/>
                <a:cs typeface="Verdana"/>
              </a:rPr>
              <a:t>h</a:t>
            </a:r>
            <a:r>
              <a:rPr sz="1900" spc="85" dirty="0">
                <a:solidFill>
                  <a:srgbClr val="001B6F"/>
                </a:solidFill>
                <a:latin typeface="Verdana"/>
                <a:cs typeface="Verdana"/>
              </a:rPr>
              <a:t>ow</a:t>
            </a:r>
            <a:endParaRPr sz="1900">
              <a:latin typeface="Verdana"/>
              <a:cs typeface="Verdan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681596" y="5756859"/>
            <a:ext cx="904240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spc="-180" dirty="0">
                <a:solidFill>
                  <a:srgbClr val="001B6F"/>
                </a:solidFill>
                <a:latin typeface="Verdana"/>
                <a:cs typeface="Verdana"/>
              </a:rPr>
              <a:t>“</a:t>
            </a:r>
            <a:r>
              <a:rPr sz="1900" spc="105" dirty="0">
                <a:solidFill>
                  <a:srgbClr val="001B6F"/>
                </a:solidFill>
                <a:latin typeface="Verdana"/>
                <a:cs typeface="Verdana"/>
              </a:rPr>
              <a:t>Mon</a:t>
            </a:r>
            <a:r>
              <a:rPr sz="1900" spc="20" dirty="0">
                <a:solidFill>
                  <a:srgbClr val="001B6F"/>
                </a:solidFill>
                <a:latin typeface="Verdana"/>
                <a:cs typeface="Verdana"/>
              </a:rPr>
              <a:t>ty</a:t>
            </a:r>
            <a:endParaRPr sz="1900">
              <a:latin typeface="Verdana"/>
              <a:cs typeface="Verdan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02995" y="5061584"/>
            <a:ext cx="5088890" cy="13576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355600" algn="l"/>
                <a:tab pos="356235" algn="l"/>
              </a:tabLst>
            </a:pPr>
            <a:r>
              <a:rPr sz="1900" spc="20" dirty="0">
                <a:solidFill>
                  <a:srgbClr val="001B6F"/>
                </a:solidFill>
                <a:latin typeface="Verdana"/>
                <a:cs typeface="Verdana"/>
              </a:rPr>
              <a:t>P</a:t>
            </a:r>
            <a:r>
              <a:rPr sz="1900" spc="30" dirty="0">
                <a:solidFill>
                  <a:srgbClr val="001B6F"/>
                </a:solidFill>
                <a:latin typeface="Verdana"/>
                <a:cs typeface="Verdana"/>
              </a:rPr>
              <a:t>y</a:t>
            </a:r>
            <a:r>
              <a:rPr sz="1900" spc="10" dirty="0">
                <a:solidFill>
                  <a:srgbClr val="001B6F"/>
                </a:solidFill>
                <a:latin typeface="Verdana"/>
                <a:cs typeface="Verdana"/>
              </a:rPr>
              <a:t>t</a:t>
            </a:r>
            <a:r>
              <a:rPr sz="1900" spc="20" dirty="0">
                <a:solidFill>
                  <a:srgbClr val="001B6F"/>
                </a:solidFill>
                <a:latin typeface="Verdana"/>
                <a:cs typeface="Verdana"/>
              </a:rPr>
              <a:t>ho</a:t>
            </a:r>
            <a:r>
              <a:rPr sz="1900" spc="5" dirty="0">
                <a:solidFill>
                  <a:srgbClr val="001B6F"/>
                </a:solidFill>
                <a:latin typeface="Verdana"/>
                <a:cs typeface="Verdana"/>
              </a:rPr>
              <a:t>n</a:t>
            </a:r>
            <a:r>
              <a:rPr sz="1900" spc="-204" dirty="0">
                <a:solidFill>
                  <a:srgbClr val="001B6F"/>
                </a:solidFill>
                <a:latin typeface="Verdana"/>
                <a:cs typeface="Verdana"/>
              </a:rPr>
              <a:t> </a:t>
            </a:r>
            <a:r>
              <a:rPr sz="1900" spc="25" dirty="0">
                <a:solidFill>
                  <a:srgbClr val="001B6F"/>
                </a:solidFill>
                <a:latin typeface="Verdana"/>
                <a:cs typeface="Verdana"/>
              </a:rPr>
              <a:t>was</a:t>
            </a:r>
            <a:r>
              <a:rPr sz="1900" spc="-225" dirty="0">
                <a:solidFill>
                  <a:srgbClr val="001B6F"/>
                </a:solidFill>
                <a:latin typeface="Verdana"/>
                <a:cs typeface="Verdana"/>
              </a:rPr>
              <a:t> </a:t>
            </a:r>
            <a:r>
              <a:rPr sz="1900" spc="110" dirty="0">
                <a:solidFill>
                  <a:srgbClr val="001B6F"/>
                </a:solidFill>
                <a:latin typeface="Verdana"/>
                <a:cs typeface="Verdana"/>
              </a:rPr>
              <a:t>o</a:t>
            </a:r>
            <a:r>
              <a:rPr sz="1900" spc="65" dirty="0">
                <a:solidFill>
                  <a:srgbClr val="001B6F"/>
                </a:solidFill>
                <a:latin typeface="Verdana"/>
                <a:cs typeface="Verdana"/>
              </a:rPr>
              <a:t>f</a:t>
            </a:r>
            <a:r>
              <a:rPr sz="1900" spc="130" dirty="0">
                <a:solidFill>
                  <a:srgbClr val="001B6F"/>
                </a:solidFill>
                <a:latin typeface="Verdana"/>
                <a:cs typeface="Verdana"/>
              </a:rPr>
              <a:t>f</a:t>
            </a:r>
            <a:r>
              <a:rPr sz="1900" spc="-15" dirty="0">
                <a:solidFill>
                  <a:srgbClr val="001B6F"/>
                </a:solidFill>
                <a:latin typeface="Verdana"/>
                <a:cs typeface="Verdana"/>
              </a:rPr>
              <a:t>ic</a:t>
            </a:r>
            <a:r>
              <a:rPr sz="1900" spc="-5" dirty="0">
                <a:solidFill>
                  <a:srgbClr val="001B6F"/>
                </a:solidFill>
                <a:latin typeface="Verdana"/>
                <a:cs typeface="Verdana"/>
              </a:rPr>
              <a:t>i</a:t>
            </a:r>
            <a:r>
              <a:rPr sz="1900" spc="-30" dirty="0">
                <a:solidFill>
                  <a:srgbClr val="001B6F"/>
                </a:solidFill>
                <a:latin typeface="Verdana"/>
                <a:cs typeface="Verdana"/>
              </a:rPr>
              <a:t>al</a:t>
            </a:r>
            <a:r>
              <a:rPr sz="1900" spc="-15" dirty="0">
                <a:solidFill>
                  <a:srgbClr val="001B6F"/>
                </a:solidFill>
                <a:latin typeface="Verdana"/>
                <a:cs typeface="Verdana"/>
              </a:rPr>
              <a:t>l</a:t>
            </a:r>
            <a:r>
              <a:rPr sz="1900" spc="-20" dirty="0">
                <a:solidFill>
                  <a:srgbClr val="001B6F"/>
                </a:solidFill>
                <a:latin typeface="Verdana"/>
                <a:cs typeface="Verdana"/>
              </a:rPr>
              <a:t>y</a:t>
            </a:r>
            <a:r>
              <a:rPr sz="1900" spc="-245" dirty="0">
                <a:solidFill>
                  <a:srgbClr val="001B6F"/>
                </a:solidFill>
                <a:latin typeface="Verdana"/>
                <a:cs typeface="Verdana"/>
              </a:rPr>
              <a:t> </a:t>
            </a:r>
            <a:r>
              <a:rPr sz="1900" spc="-20" dirty="0">
                <a:solidFill>
                  <a:srgbClr val="001B6F"/>
                </a:solidFill>
                <a:latin typeface="Verdana"/>
                <a:cs typeface="Verdana"/>
              </a:rPr>
              <a:t>re</a:t>
            </a:r>
            <a:r>
              <a:rPr sz="1900" spc="-5" dirty="0">
                <a:solidFill>
                  <a:srgbClr val="001B6F"/>
                </a:solidFill>
                <a:latin typeface="Verdana"/>
                <a:cs typeface="Verdana"/>
              </a:rPr>
              <a:t>l</a:t>
            </a:r>
            <a:r>
              <a:rPr sz="1900" spc="-20" dirty="0">
                <a:solidFill>
                  <a:srgbClr val="001B6F"/>
                </a:solidFill>
                <a:latin typeface="Verdana"/>
                <a:cs typeface="Verdana"/>
              </a:rPr>
              <a:t>eas</a:t>
            </a:r>
            <a:r>
              <a:rPr sz="1900" spc="-5" dirty="0">
                <a:solidFill>
                  <a:srgbClr val="001B6F"/>
                </a:solidFill>
                <a:latin typeface="Verdana"/>
                <a:cs typeface="Verdana"/>
              </a:rPr>
              <a:t>ed</a:t>
            </a:r>
            <a:r>
              <a:rPr sz="1900" spc="-240" dirty="0">
                <a:solidFill>
                  <a:srgbClr val="001B6F"/>
                </a:solidFill>
                <a:latin typeface="Verdana"/>
                <a:cs typeface="Verdana"/>
              </a:rPr>
              <a:t> </a:t>
            </a:r>
            <a:r>
              <a:rPr sz="1900" spc="-10" dirty="0">
                <a:solidFill>
                  <a:srgbClr val="001B6F"/>
                </a:solidFill>
                <a:latin typeface="Verdana"/>
                <a:cs typeface="Verdana"/>
              </a:rPr>
              <a:t>in</a:t>
            </a:r>
            <a:r>
              <a:rPr sz="1900" spc="-235" dirty="0">
                <a:solidFill>
                  <a:srgbClr val="001B6F"/>
                </a:solidFill>
                <a:latin typeface="Verdana"/>
                <a:cs typeface="Verdana"/>
              </a:rPr>
              <a:t> </a:t>
            </a:r>
            <a:r>
              <a:rPr sz="1900" spc="-5" dirty="0">
                <a:solidFill>
                  <a:srgbClr val="001B6F"/>
                </a:solidFill>
                <a:latin typeface="Verdana"/>
                <a:cs typeface="Verdana"/>
              </a:rPr>
              <a:t>1989</a:t>
            </a:r>
            <a:endParaRPr sz="19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001B6F"/>
              </a:buClr>
              <a:buFont typeface="Arial MT"/>
              <a:buChar char="•"/>
            </a:pPr>
            <a:endParaRPr sz="2600">
              <a:latin typeface="Verdana"/>
              <a:cs typeface="Verdana"/>
            </a:endParaRPr>
          </a:p>
          <a:p>
            <a:pPr marL="355600" indent="-343535">
              <a:lnSpc>
                <a:spcPct val="100000"/>
              </a:lnSpc>
              <a:buFont typeface="Arial MT"/>
              <a:buChar char="•"/>
              <a:tabLst>
                <a:tab pos="355600" algn="l"/>
                <a:tab pos="356235" algn="l"/>
                <a:tab pos="972819" algn="l"/>
                <a:tab pos="1824355" algn="l"/>
                <a:tab pos="2967990" algn="l"/>
                <a:tab pos="3446779" algn="l"/>
                <a:tab pos="3973829" algn="l"/>
              </a:tabLst>
            </a:pPr>
            <a:r>
              <a:rPr sz="1900" spc="-35" dirty="0">
                <a:solidFill>
                  <a:srgbClr val="001B6F"/>
                </a:solidFill>
                <a:latin typeface="Verdana"/>
                <a:cs typeface="Verdana"/>
              </a:rPr>
              <a:t>The	</a:t>
            </a:r>
            <a:r>
              <a:rPr sz="1900" spc="-25" dirty="0">
                <a:solidFill>
                  <a:srgbClr val="001B6F"/>
                </a:solidFill>
                <a:latin typeface="Verdana"/>
                <a:cs typeface="Verdana"/>
              </a:rPr>
              <a:t>name	</a:t>
            </a:r>
            <a:r>
              <a:rPr sz="1900" spc="-5" dirty="0">
                <a:solidFill>
                  <a:srgbClr val="001B6F"/>
                </a:solidFill>
                <a:latin typeface="Verdana"/>
                <a:cs typeface="Verdana"/>
              </a:rPr>
              <a:t>inspired	by	</a:t>
            </a:r>
            <a:r>
              <a:rPr sz="1900" spc="-10" dirty="0">
                <a:solidFill>
                  <a:srgbClr val="001B6F"/>
                </a:solidFill>
                <a:latin typeface="Verdana"/>
                <a:cs typeface="Verdana"/>
              </a:rPr>
              <a:t>his	</a:t>
            </a:r>
            <a:r>
              <a:rPr sz="1900" spc="15" dirty="0">
                <a:solidFill>
                  <a:srgbClr val="001B6F"/>
                </a:solidFill>
                <a:latin typeface="Verdana"/>
                <a:cs typeface="Verdana"/>
              </a:rPr>
              <a:t>favourite</a:t>
            </a:r>
            <a:endParaRPr sz="1900">
              <a:latin typeface="Verdana"/>
              <a:cs typeface="Verdana"/>
            </a:endParaRPr>
          </a:p>
          <a:p>
            <a:pPr marL="355600">
              <a:lnSpc>
                <a:spcPct val="100000"/>
              </a:lnSpc>
              <a:spcBef>
                <a:spcPts val="455"/>
              </a:spcBef>
            </a:pPr>
            <a:r>
              <a:rPr sz="1900" spc="35" dirty="0">
                <a:solidFill>
                  <a:srgbClr val="001B6F"/>
                </a:solidFill>
                <a:latin typeface="Verdana"/>
                <a:cs typeface="Verdana"/>
              </a:rPr>
              <a:t>P</a:t>
            </a:r>
            <a:r>
              <a:rPr sz="1900" spc="-15" dirty="0">
                <a:solidFill>
                  <a:srgbClr val="001B6F"/>
                </a:solidFill>
                <a:latin typeface="Verdana"/>
                <a:cs typeface="Verdana"/>
              </a:rPr>
              <a:t>y</a:t>
            </a:r>
            <a:r>
              <a:rPr sz="1900" spc="75" dirty="0">
                <a:solidFill>
                  <a:srgbClr val="001B6F"/>
                </a:solidFill>
                <a:latin typeface="Verdana"/>
                <a:cs typeface="Verdana"/>
              </a:rPr>
              <a:t>t</a:t>
            </a:r>
            <a:r>
              <a:rPr sz="1900" spc="15" dirty="0">
                <a:solidFill>
                  <a:srgbClr val="001B6F"/>
                </a:solidFill>
                <a:latin typeface="Verdana"/>
                <a:cs typeface="Verdana"/>
              </a:rPr>
              <a:t>h</a:t>
            </a:r>
            <a:r>
              <a:rPr sz="1900" spc="25" dirty="0">
                <a:solidFill>
                  <a:srgbClr val="001B6F"/>
                </a:solidFill>
                <a:latin typeface="Verdana"/>
                <a:cs typeface="Verdana"/>
              </a:rPr>
              <a:t>on</a:t>
            </a:r>
            <a:r>
              <a:rPr sz="1900" spc="-120" dirty="0">
                <a:solidFill>
                  <a:srgbClr val="001B6F"/>
                </a:solidFill>
                <a:latin typeface="Verdana"/>
                <a:cs typeface="Verdana"/>
              </a:rPr>
              <a:t>’</a:t>
            </a:r>
            <a:r>
              <a:rPr sz="1900" spc="-10" dirty="0">
                <a:solidFill>
                  <a:srgbClr val="001B6F"/>
                </a:solidFill>
                <a:latin typeface="Verdana"/>
                <a:cs typeface="Verdana"/>
              </a:rPr>
              <a:t>s</a:t>
            </a:r>
            <a:r>
              <a:rPr sz="1900" spc="-265" dirty="0">
                <a:solidFill>
                  <a:srgbClr val="001B6F"/>
                </a:solidFill>
                <a:latin typeface="Verdana"/>
                <a:cs typeface="Verdana"/>
              </a:rPr>
              <a:t> </a:t>
            </a:r>
            <a:r>
              <a:rPr sz="1900" spc="5" dirty="0">
                <a:solidFill>
                  <a:srgbClr val="001B6F"/>
                </a:solidFill>
                <a:latin typeface="Verdana"/>
                <a:cs typeface="Verdana"/>
              </a:rPr>
              <a:t>F</a:t>
            </a:r>
            <a:r>
              <a:rPr sz="1900" spc="-15" dirty="0">
                <a:solidFill>
                  <a:srgbClr val="001B6F"/>
                </a:solidFill>
                <a:latin typeface="Verdana"/>
                <a:cs typeface="Verdana"/>
              </a:rPr>
              <a:t>lyi</a:t>
            </a:r>
            <a:r>
              <a:rPr sz="1900" spc="-25" dirty="0">
                <a:solidFill>
                  <a:srgbClr val="001B6F"/>
                </a:solidFill>
                <a:latin typeface="Verdana"/>
                <a:cs typeface="Verdana"/>
              </a:rPr>
              <a:t>n</a:t>
            </a:r>
            <a:r>
              <a:rPr sz="1900" spc="-20" dirty="0">
                <a:solidFill>
                  <a:srgbClr val="001B6F"/>
                </a:solidFill>
                <a:latin typeface="Verdana"/>
                <a:cs typeface="Verdana"/>
              </a:rPr>
              <a:t>g</a:t>
            </a:r>
            <a:r>
              <a:rPr sz="1900" spc="-250" dirty="0">
                <a:solidFill>
                  <a:srgbClr val="001B6F"/>
                </a:solidFill>
                <a:latin typeface="Verdana"/>
                <a:cs typeface="Verdana"/>
              </a:rPr>
              <a:t> </a:t>
            </a:r>
            <a:r>
              <a:rPr sz="1900" spc="-130" dirty="0">
                <a:solidFill>
                  <a:srgbClr val="001B6F"/>
                </a:solidFill>
                <a:latin typeface="Verdana"/>
                <a:cs typeface="Verdana"/>
              </a:rPr>
              <a:t>C</a:t>
            </a:r>
            <a:r>
              <a:rPr sz="1900" spc="-15" dirty="0">
                <a:solidFill>
                  <a:srgbClr val="001B6F"/>
                </a:solidFill>
                <a:latin typeface="Verdana"/>
                <a:cs typeface="Verdana"/>
              </a:rPr>
              <a:t>i</a:t>
            </a:r>
            <a:r>
              <a:rPr sz="1900" dirty="0">
                <a:solidFill>
                  <a:srgbClr val="001B6F"/>
                </a:solidFill>
                <a:latin typeface="Verdana"/>
                <a:cs typeface="Verdana"/>
              </a:rPr>
              <a:t>r</a:t>
            </a:r>
            <a:r>
              <a:rPr sz="1900" spc="5" dirty="0">
                <a:solidFill>
                  <a:srgbClr val="001B6F"/>
                </a:solidFill>
                <a:latin typeface="Verdana"/>
                <a:cs typeface="Verdana"/>
              </a:rPr>
              <a:t>c</a:t>
            </a:r>
            <a:r>
              <a:rPr sz="1900" dirty="0">
                <a:solidFill>
                  <a:srgbClr val="001B6F"/>
                </a:solidFill>
                <a:latin typeface="Verdana"/>
                <a:cs typeface="Verdana"/>
              </a:rPr>
              <a:t>u</a:t>
            </a:r>
            <a:r>
              <a:rPr sz="1900" spc="-110" dirty="0">
                <a:solidFill>
                  <a:srgbClr val="001B6F"/>
                </a:solidFill>
                <a:latin typeface="Verdana"/>
                <a:cs typeface="Verdana"/>
              </a:rPr>
              <a:t>s”</a:t>
            </a:r>
            <a:endParaRPr sz="1900">
              <a:latin typeface="Verdana"/>
              <a:cs typeface="Verdana"/>
            </a:endParaRPr>
          </a:p>
        </p:txBody>
      </p:sp>
      <p:pic>
        <p:nvPicPr>
          <p:cNvPr id="14" name="Picture 2" descr="Hom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63961" y="258023"/>
            <a:ext cx="1140515" cy="593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33527" y="581024"/>
            <a:ext cx="568579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35" dirty="0">
                <a:solidFill>
                  <a:srgbClr val="001B6F"/>
                </a:solidFill>
              </a:rPr>
              <a:t>F</a:t>
            </a:r>
            <a:r>
              <a:rPr sz="4000" spc="65" dirty="0">
                <a:solidFill>
                  <a:srgbClr val="001B6F"/>
                </a:solidFill>
              </a:rPr>
              <a:t>E</a:t>
            </a:r>
            <a:r>
              <a:rPr sz="4000" spc="100" dirty="0">
                <a:solidFill>
                  <a:srgbClr val="001B6F"/>
                </a:solidFill>
              </a:rPr>
              <a:t>A</a:t>
            </a:r>
            <a:r>
              <a:rPr sz="4000" spc="-55" dirty="0">
                <a:solidFill>
                  <a:srgbClr val="001B6F"/>
                </a:solidFill>
              </a:rPr>
              <a:t>T</a:t>
            </a:r>
            <a:r>
              <a:rPr sz="4000" spc="-65" dirty="0">
                <a:solidFill>
                  <a:srgbClr val="001B6F"/>
                </a:solidFill>
              </a:rPr>
              <a:t>UR</a:t>
            </a:r>
            <a:r>
              <a:rPr sz="4000" spc="-40" dirty="0">
                <a:solidFill>
                  <a:srgbClr val="001B6F"/>
                </a:solidFill>
              </a:rPr>
              <a:t>ES</a:t>
            </a:r>
            <a:r>
              <a:rPr sz="4000" spc="-300" dirty="0">
                <a:solidFill>
                  <a:srgbClr val="001B6F"/>
                </a:solidFill>
              </a:rPr>
              <a:t> </a:t>
            </a:r>
            <a:r>
              <a:rPr sz="4000" spc="-90" dirty="0">
                <a:solidFill>
                  <a:srgbClr val="001B6F"/>
                </a:solidFill>
              </a:rPr>
              <a:t>O</a:t>
            </a:r>
            <a:r>
              <a:rPr sz="4000" spc="25" dirty="0">
                <a:solidFill>
                  <a:srgbClr val="001B6F"/>
                </a:solidFill>
              </a:rPr>
              <a:t>F</a:t>
            </a:r>
            <a:r>
              <a:rPr sz="4000" spc="-245" dirty="0">
                <a:solidFill>
                  <a:srgbClr val="001B6F"/>
                </a:solidFill>
              </a:rPr>
              <a:t> </a:t>
            </a:r>
            <a:r>
              <a:rPr sz="4000" spc="-150" dirty="0">
                <a:solidFill>
                  <a:srgbClr val="FBEA04"/>
                </a:solidFill>
              </a:rPr>
              <a:t>P</a:t>
            </a:r>
            <a:r>
              <a:rPr sz="4000" spc="-145" dirty="0">
                <a:solidFill>
                  <a:srgbClr val="FBEA04"/>
                </a:solidFill>
              </a:rPr>
              <a:t>Y</a:t>
            </a:r>
            <a:r>
              <a:rPr sz="4000" spc="-55" dirty="0">
                <a:solidFill>
                  <a:srgbClr val="FBEA04"/>
                </a:solidFill>
              </a:rPr>
              <a:t>T</a:t>
            </a:r>
            <a:r>
              <a:rPr sz="4000" spc="-90" dirty="0">
                <a:solidFill>
                  <a:srgbClr val="FBEA04"/>
                </a:solidFill>
              </a:rPr>
              <a:t>H</a:t>
            </a:r>
            <a:r>
              <a:rPr sz="4000" spc="-75" dirty="0">
                <a:solidFill>
                  <a:srgbClr val="FBEA04"/>
                </a:solidFill>
              </a:rPr>
              <a:t>O</a:t>
            </a:r>
            <a:r>
              <a:rPr sz="4000" spc="135" dirty="0">
                <a:solidFill>
                  <a:srgbClr val="FBEA04"/>
                </a:solidFill>
              </a:rPr>
              <a:t>N</a:t>
            </a:r>
            <a:endParaRPr sz="4000"/>
          </a:p>
        </p:txBody>
      </p:sp>
      <p:sp>
        <p:nvSpPr>
          <p:cNvPr id="6" name="object 6"/>
          <p:cNvSpPr txBox="1"/>
          <p:nvPr/>
        </p:nvSpPr>
        <p:spPr>
          <a:xfrm>
            <a:off x="647191" y="1909698"/>
            <a:ext cx="3989704" cy="604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9085" marR="5080" indent="-28702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900" spc="20" dirty="0">
                <a:solidFill>
                  <a:srgbClr val="001B6F"/>
                </a:solidFill>
                <a:latin typeface="Verdana"/>
                <a:cs typeface="Verdana"/>
              </a:rPr>
              <a:t>P</a:t>
            </a:r>
            <a:r>
              <a:rPr sz="1900" spc="30" dirty="0">
                <a:solidFill>
                  <a:srgbClr val="001B6F"/>
                </a:solidFill>
                <a:latin typeface="Verdana"/>
                <a:cs typeface="Verdana"/>
              </a:rPr>
              <a:t>y</a:t>
            </a:r>
            <a:r>
              <a:rPr sz="1900" spc="10" dirty="0">
                <a:solidFill>
                  <a:srgbClr val="001B6F"/>
                </a:solidFill>
                <a:latin typeface="Verdana"/>
                <a:cs typeface="Verdana"/>
              </a:rPr>
              <a:t>t</a:t>
            </a:r>
            <a:r>
              <a:rPr sz="1900" spc="20" dirty="0">
                <a:solidFill>
                  <a:srgbClr val="001B6F"/>
                </a:solidFill>
                <a:latin typeface="Verdana"/>
                <a:cs typeface="Verdana"/>
              </a:rPr>
              <a:t>ho</a:t>
            </a:r>
            <a:r>
              <a:rPr sz="1900" spc="-50" dirty="0">
                <a:solidFill>
                  <a:srgbClr val="001B6F"/>
                </a:solidFill>
                <a:latin typeface="Verdana"/>
                <a:cs typeface="Verdana"/>
              </a:rPr>
              <a:t>n’s</a:t>
            </a:r>
            <a:r>
              <a:rPr sz="1900" spc="-210" dirty="0">
                <a:solidFill>
                  <a:srgbClr val="001B6F"/>
                </a:solidFill>
                <a:latin typeface="Verdana"/>
                <a:cs typeface="Verdana"/>
              </a:rPr>
              <a:t> </a:t>
            </a:r>
            <a:r>
              <a:rPr sz="1900" spc="-10" dirty="0">
                <a:solidFill>
                  <a:srgbClr val="001B6F"/>
                </a:solidFill>
                <a:latin typeface="Verdana"/>
                <a:cs typeface="Verdana"/>
              </a:rPr>
              <a:t>synta</a:t>
            </a:r>
            <a:r>
              <a:rPr sz="1900" spc="-5" dirty="0">
                <a:solidFill>
                  <a:srgbClr val="001B6F"/>
                </a:solidFill>
                <a:latin typeface="Verdana"/>
                <a:cs typeface="Verdana"/>
              </a:rPr>
              <a:t>x</a:t>
            </a:r>
            <a:r>
              <a:rPr sz="1900" spc="-204" dirty="0">
                <a:solidFill>
                  <a:srgbClr val="001B6F"/>
                </a:solidFill>
                <a:latin typeface="Verdana"/>
                <a:cs typeface="Verdana"/>
              </a:rPr>
              <a:t> </a:t>
            </a:r>
            <a:r>
              <a:rPr sz="1900" spc="-20" dirty="0">
                <a:solidFill>
                  <a:srgbClr val="001B6F"/>
                </a:solidFill>
                <a:latin typeface="Verdana"/>
                <a:cs typeface="Verdana"/>
              </a:rPr>
              <a:t>is</a:t>
            </a:r>
            <a:r>
              <a:rPr sz="1900" spc="-235" dirty="0">
                <a:solidFill>
                  <a:srgbClr val="001B6F"/>
                </a:solidFill>
                <a:latin typeface="Verdana"/>
                <a:cs typeface="Verdana"/>
              </a:rPr>
              <a:t> </a:t>
            </a:r>
            <a:r>
              <a:rPr sz="1900" spc="-25" dirty="0">
                <a:solidFill>
                  <a:srgbClr val="001B6F"/>
                </a:solidFill>
                <a:latin typeface="Verdana"/>
                <a:cs typeface="Verdana"/>
              </a:rPr>
              <a:t>ve</a:t>
            </a:r>
            <a:r>
              <a:rPr sz="1900" spc="-10" dirty="0">
                <a:solidFill>
                  <a:srgbClr val="001B6F"/>
                </a:solidFill>
                <a:latin typeface="Verdana"/>
                <a:cs typeface="Verdana"/>
              </a:rPr>
              <a:t>r</a:t>
            </a:r>
            <a:r>
              <a:rPr sz="1900" spc="-20" dirty="0">
                <a:solidFill>
                  <a:srgbClr val="001B6F"/>
                </a:solidFill>
                <a:latin typeface="Verdana"/>
                <a:cs typeface="Verdana"/>
              </a:rPr>
              <a:t>y</a:t>
            </a:r>
            <a:r>
              <a:rPr sz="1900" spc="-235" dirty="0">
                <a:solidFill>
                  <a:srgbClr val="001B6F"/>
                </a:solidFill>
                <a:latin typeface="Verdana"/>
                <a:cs typeface="Verdana"/>
              </a:rPr>
              <a:t> </a:t>
            </a:r>
            <a:r>
              <a:rPr sz="1900" spc="-25" dirty="0">
                <a:solidFill>
                  <a:srgbClr val="001B6F"/>
                </a:solidFill>
                <a:latin typeface="Verdana"/>
                <a:cs typeface="Verdana"/>
              </a:rPr>
              <a:t>s</a:t>
            </a:r>
            <a:r>
              <a:rPr sz="1900" spc="-10" dirty="0">
                <a:solidFill>
                  <a:srgbClr val="001B6F"/>
                </a:solidFill>
                <a:latin typeface="Verdana"/>
                <a:cs typeface="Verdana"/>
              </a:rPr>
              <a:t>i</a:t>
            </a:r>
            <a:r>
              <a:rPr sz="1900" spc="-25" dirty="0">
                <a:solidFill>
                  <a:srgbClr val="001B6F"/>
                </a:solidFill>
                <a:latin typeface="Verdana"/>
                <a:cs typeface="Verdana"/>
              </a:rPr>
              <a:t>m</a:t>
            </a:r>
            <a:r>
              <a:rPr sz="1900" spc="-10" dirty="0">
                <a:solidFill>
                  <a:srgbClr val="001B6F"/>
                </a:solidFill>
                <a:latin typeface="Verdana"/>
                <a:cs typeface="Verdana"/>
              </a:rPr>
              <a:t>p</a:t>
            </a:r>
            <a:r>
              <a:rPr sz="1900" spc="-85" dirty="0">
                <a:solidFill>
                  <a:srgbClr val="001B6F"/>
                </a:solidFill>
                <a:latin typeface="Verdana"/>
                <a:cs typeface="Verdana"/>
              </a:rPr>
              <a:t>le.  It’s</a:t>
            </a:r>
            <a:r>
              <a:rPr sz="1900" spc="-215" dirty="0">
                <a:solidFill>
                  <a:srgbClr val="001B6F"/>
                </a:solidFill>
                <a:latin typeface="Verdana"/>
                <a:cs typeface="Verdana"/>
              </a:rPr>
              <a:t> </a:t>
            </a:r>
            <a:r>
              <a:rPr sz="1900" spc="-30" dirty="0">
                <a:solidFill>
                  <a:srgbClr val="001B6F"/>
                </a:solidFill>
                <a:latin typeface="Verdana"/>
                <a:cs typeface="Verdana"/>
              </a:rPr>
              <a:t>m</a:t>
            </a:r>
            <a:r>
              <a:rPr sz="1900" spc="-10" dirty="0">
                <a:solidFill>
                  <a:srgbClr val="001B6F"/>
                </a:solidFill>
                <a:latin typeface="Verdana"/>
                <a:cs typeface="Verdana"/>
              </a:rPr>
              <a:t>u</a:t>
            </a:r>
            <a:r>
              <a:rPr sz="1900" spc="10" dirty="0">
                <a:solidFill>
                  <a:srgbClr val="001B6F"/>
                </a:solidFill>
                <a:latin typeface="Verdana"/>
                <a:cs typeface="Verdana"/>
              </a:rPr>
              <a:t>ch</a:t>
            </a:r>
            <a:r>
              <a:rPr sz="1900" spc="-235" dirty="0">
                <a:solidFill>
                  <a:srgbClr val="001B6F"/>
                </a:solidFill>
                <a:latin typeface="Verdana"/>
                <a:cs typeface="Verdana"/>
              </a:rPr>
              <a:t> </a:t>
            </a:r>
            <a:r>
              <a:rPr sz="1900" spc="-30" dirty="0">
                <a:solidFill>
                  <a:srgbClr val="001B6F"/>
                </a:solidFill>
                <a:latin typeface="Verdana"/>
                <a:cs typeface="Verdana"/>
              </a:rPr>
              <a:t>l</a:t>
            </a:r>
            <a:r>
              <a:rPr sz="1900" spc="-20" dirty="0">
                <a:solidFill>
                  <a:srgbClr val="001B6F"/>
                </a:solidFill>
                <a:latin typeface="Verdana"/>
                <a:cs typeface="Verdana"/>
              </a:rPr>
              <a:t>i</a:t>
            </a:r>
            <a:r>
              <a:rPr sz="1900" spc="-35" dirty="0">
                <a:solidFill>
                  <a:srgbClr val="001B6F"/>
                </a:solidFill>
                <a:latin typeface="Verdana"/>
                <a:cs typeface="Verdana"/>
              </a:rPr>
              <a:t>k</a:t>
            </a:r>
            <a:r>
              <a:rPr sz="1900" spc="-30" dirty="0">
                <a:solidFill>
                  <a:srgbClr val="001B6F"/>
                </a:solidFill>
                <a:latin typeface="Verdana"/>
                <a:cs typeface="Verdana"/>
              </a:rPr>
              <a:t>e</a:t>
            </a:r>
            <a:r>
              <a:rPr sz="1900" spc="-240" dirty="0">
                <a:solidFill>
                  <a:srgbClr val="001B6F"/>
                </a:solidFill>
                <a:latin typeface="Verdana"/>
                <a:cs typeface="Verdana"/>
              </a:rPr>
              <a:t> </a:t>
            </a:r>
            <a:r>
              <a:rPr sz="1900" spc="35" dirty="0">
                <a:solidFill>
                  <a:srgbClr val="001B6F"/>
                </a:solidFill>
                <a:latin typeface="Verdana"/>
                <a:cs typeface="Verdana"/>
              </a:rPr>
              <a:t>wr</a:t>
            </a:r>
            <a:r>
              <a:rPr sz="1900" spc="20" dirty="0">
                <a:solidFill>
                  <a:srgbClr val="001B6F"/>
                </a:solidFill>
                <a:latin typeface="Verdana"/>
                <a:cs typeface="Verdana"/>
              </a:rPr>
              <a:t>i</a:t>
            </a:r>
            <a:r>
              <a:rPr sz="1900" spc="-5" dirty="0">
                <a:solidFill>
                  <a:srgbClr val="001B6F"/>
                </a:solidFill>
                <a:latin typeface="Verdana"/>
                <a:cs typeface="Verdana"/>
              </a:rPr>
              <a:t>tin</a:t>
            </a:r>
            <a:r>
              <a:rPr sz="1900" dirty="0">
                <a:solidFill>
                  <a:srgbClr val="001B6F"/>
                </a:solidFill>
                <a:latin typeface="Verdana"/>
                <a:cs typeface="Verdana"/>
              </a:rPr>
              <a:t>g</a:t>
            </a:r>
            <a:r>
              <a:rPr sz="1900" spc="-240" dirty="0">
                <a:solidFill>
                  <a:srgbClr val="001B6F"/>
                </a:solidFill>
                <a:latin typeface="Verdana"/>
                <a:cs typeface="Verdana"/>
              </a:rPr>
              <a:t> </a:t>
            </a:r>
            <a:r>
              <a:rPr sz="1900" spc="-20" dirty="0">
                <a:solidFill>
                  <a:srgbClr val="001B6F"/>
                </a:solidFill>
                <a:latin typeface="Verdana"/>
                <a:cs typeface="Verdana"/>
              </a:rPr>
              <a:t>i</a:t>
            </a:r>
            <a:r>
              <a:rPr sz="1900" spc="5" dirty="0">
                <a:solidFill>
                  <a:srgbClr val="001B6F"/>
                </a:solidFill>
                <a:latin typeface="Verdana"/>
                <a:cs typeface="Verdana"/>
              </a:rPr>
              <a:t>n</a:t>
            </a:r>
            <a:r>
              <a:rPr sz="1900" spc="-225" dirty="0">
                <a:solidFill>
                  <a:srgbClr val="001B6F"/>
                </a:solidFill>
                <a:latin typeface="Verdana"/>
                <a:cs typeface="Verdana"/>
              </a:rPr>
              <a:t> </a:t>
            </a:r>
            <a:r>
              <a:rPr sz="1900" spc="-20" dirty="0">
                <a:solidFill>
                  <a:srgbClr val="001B6F"/>
                </a:solidFill>
                <a:latin typeface="Verdana"/>
                <a:cs typeface="Verdana"/>
              </a:rPr>
              <a:t>E</a:t>
            </a:r>
            <a:r>
              <a:rPr sz="1900" spc="-15" dirty="0">
                <a:solidFill>
                  <a:srgbClr val="001B6F"/>
                </a:solidFill>
                <a:latin typeface="Verdana"/>
                <a:cs typeface="Verdana"/>
              </a:rPr>
              <a:t>n</a:t>
            </a:r>
            <a:r>
              <a:rPr sz="1900" spc="-40" dirty="0">
                <a:solidFill>
                  <a:srgbClr val="001B6F"/>
                </a:solidFill>
                <a:latin typeface="Verdana"/>
                <a:cs typeface="Verdana"/>
              </a:rPr>
              <a:t>gl</a:t>
            </a:r>
            <a:r>
              <a:rPr sz="1900" spc="-15" dirty="0">
                <a:solidFill>
                  <a:srgbClr val="001B6F"/>
                </a:solidFill>
                <a:latin typeface="Verdana"/>
                <a:cs typeface="Verdana"/>
              </a:rPr>
              <a:t>i</a:t>
            </a:r>
            <a:r>
              <a:rPr sz="1900" spc="-10" dirty="0">
                <a:solidFill>
                  <a:srgbClr val="001B6F"/>
                </a:solidFill>
                <a:latin typeface="Verdana"/>
                <a:cs typeface="Verdana"/>
              </a:rPr>
              <a:t>s</a:t>
            </a:r>
            <a:r>
              <a:rPr sz="1900" dirty="0">
                <a:solidFill>
                  <a:srgbClr val="001B6F"/>
                </a:solidFill>
                <a:latin typeface="Verdana"/>
                <a:cs typeface="Verdana"/>
              </a:rPr>
              <a:t>h</a:t>
            </a:r>
            <a:r>
              <a:rPr sz="1900" spc="-210" dirty="0">
                <a:solidFill>
                  <a:srgbClr val="001B6F"/>
                </a:solidFill>
                <a:latin typeface="Verdana"/>
                <a:cs typeface="Verdana"/>
              </a:rPr>
              <a:t>.</a:t>
            </a:r>
            <a:endParaRPr sz="1900">
              <a:latin typeface="Verdana"/>
              <a:cs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47191" y="2778632"/>
            <a:ext cx="3838575" cy="894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9085" marR="5080" indent="-28702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900" spc="-45" dirty="0">
                <a:solidFill>
                  <a:srgbClr val="001B6F"/>
                </a:solidFill>
                <a:latin typeface="Verdana"/>
                <a:cs typeface="Verdana"/>
              </a:rPr>
              <a:t>H</a:t>
            </a:r>
            <a:r>
              <a:rPr sz="1900" spc="-35" dirty="0">
                <a:solidFill>
                  <a:srgbClr val="001B6F"/>
                </a:solidFill>
                <a:latin typeface="Verdana"/>
                <a:cs typeface="Verdana"/>
              </a:rPr>
              <a:t>e</a:t>
            </a:r>
            <a:r>
              <a:rPr sz="1900" spc="-5" dirty="0">
                <a:solidFill>
                  <a:srgbClr val="001B6F"/>
                </a:solidFill>
                <a:latin typeface="Verdana"/>
                <a:cs typeface="Verdana"/>
              </a:rPr>
              <a:t>nc</a:t>
            </a:r>
            <a:r>
              <a:rPr sz="1900" dirty="0">
                <a:solidFill>
                  <a:srgbClr val="001B6F"/>
                </a:solidFill>
                <a:latin typeface="Verdana"/>
                <a:cs typeface="Verdana"/>
              </a:rPr>
              <a:t>e</a:t>
            </a:r>
            <a:r>
              <a:rPr sz="1900" spc="-210" dirty="0">
                <a:solidFill>
                  <a:srgbClr val="001B6F"/>
                </a:solidFill>
                <a:latin typeface="Verdana"/>
                <a:cs typeface="Verdana"/>
              </a:rPr>
              <a:t>,</a:t>
            </a:r>
            <a:r>
              <a:rPr sz="1900" spc="-240" dirty="0">
                <a:solidFill>
                  <a:srgbClr val="001B6F"/>
                </a:solidFill>
                <a:latin typeface="Verdana"/>
                <a:cs typeface="Verdana"/>
              </a:rPr>
              <a:t> </a:t>
            </a:r>
            <a:r>
              <a:rPr sz="1900" spc="15" dirty="0">
                <a:solidFill>
                  <a:srgbClr val="001B6F"/>
                </a:solidFill>
                <a:latin typeface="Verdana"/>
                <a:cs typeface="Verdana"/>
              </a:rPr>
              <a:t>i</a:t>
            </a:r>
            <a:r>
              <a:rPr sz="1900" spc="30" dirty="0">
                <a:solidFill>
                  <a:srgbClr val="001B6F"/>
                </a:solidFill>
                <a:latin typeface="Verdana"/>
                <a:cs typeface="Verdana"/>
              </a:rPr>
              <a:t>t</a:t>
            </a:r>
            <a:r>
              <a:rPr sz="1900" spc="-229" dirty="0">
                <a:solidFill>
                  <a:srgbClr val="001B6F"/>
                </a:solidFill>
                <a:latin typeface="Verdana"/>
                <a:cs typeface="Verdana"/>
              </a:rPr>
              <a:t> </a:t>
            </a:r>
            <a:r>
              <a:rPr sz="1900" spc="-20" dirty="0">
                <a:solidFill>
                  <a:srgbClr val="001B6F"/>
                </a:solidFill>
                <a:latin typeface="Verdana"/>
                <a:cs typeface="Verdana"/>
              </a:rPr>
              <a:t>is</a:t>
            </a:r>
            <a:r>
              <a:rPr sz="1900" spc="-225" dirty="0">
                <a:solidFill>
                  <a:srgbClr val="001B6F"/>
                </a:solidFill>
                <a:latin typeface="Verdana"/>
                <a:cs typeface="Verdana"/>
              </a:rPr>
              <a:t> </a:t>
            </a:r>
            <a:r>
              <a:rPr sz="1900" spc="-20" dirty="0">
                <a:solidFill>
                  <a:srgbClr val="001B6F"/>
                </a:solidFill>
                <a:latin typeface="Verdana"/>
                <a:cs typeface="Verdana"/>
              </a:rPr>
              <a:t>easy</a:t>
            </a:r>
            <a:r>
              <a:rPr sz="1900" spc="-235" dirty="0">
                <a:solidFill>
                  <a:srgbClr val="001B6F"/>
                </a:solidFill>
                <a:latin typeface="Verdana"/>
                <a:cs typeface="Verdana"/>
              </a:rPr>
              <a:t> </a:t>
            </a:r>
            <a:r>
              <a:rPr sz="1900" spc="40" dirty="0">
                <a:solidFill>
                  <a:srgbClr val="001B6F"/>
                </a:solidFill>
                <a:latin typeface="Verdana"/>
                <a:cs typeface="Verdana"/>
              </a:rPr>
              <a:t>t</a:t>
            </a:r>
            <a:r>
              <a:rPr sz="1900" spc="70" dirty="0">
                <a:solidFill>
                  <a:srgbClr val="001B6F"/>
                </a:solidFill>
                <a:latin typeface="Verdana"/>
                <a:cs typeface="Verdana"/>
              </a:rPr>
              <a:t>o</a:t>
            </a:r>
            <a:r>
              <a:rPr sz="1900" spc="-235" dirty="0">
                <a:solidFill>
                  <a:srgbClr val="001B6F"/>
                </a:solidFill>
                <a:latin typeface="Verdana"/>
                <a:cs typeface="Verdana"/>
              </a:rPr>
              <a:t> </a:t>
            </a:r>
            <a:r>
              <a:rPr sz="1900" spc="-20" dirty="0">
                <a:solidFill>
                  <a:srgbClr val="001B6F"/>
                </a:solidFill>
                <a:latin typeface="Verdana"/>
                <a:cs typeface="Verdana"/>
              </a:rPr>
              <a:t>re</a:t>
            </a:r>
            <a:r>
              <a:rPr sz="1900" spc="-15" dirty="0">
                <a:solidFill>
                  <a:srgbClr val="001B6F"/>
                </a:solidFill>
                <a:latin typeface="Verdana"/>
                <a:cs typeface="Verdana"/>
              </a:rPr>
              <a:t>a</a:t>
            </a:r>
            <a:r>
              <a:rPr sz="1900" spc="10" dirty="0">
                <a:solidFill>
                  <a:srgbClr val="001B6F"/>
                </a:solidFill>
                <a:latin typeface="Verdana"/>
                <a:cs typeface="Verdana"/>
              </a:rPr>
              <a:t>d</a:t>
            </a:r>
            <a:r>
              <a:rPr sz="1900" spc="-245" dirty="0">
                <a:solidFill>
                  <a:srgbClr val="001B6F"/>
                </a:solidFill>
                <a:latin typeface="Verdana"/>
                <a:cs typeface="Verdana"/>
              </a:rPr>
              <a:t> </a:t>
            </a:r>
            <a:r>
              <a:rPr sz="1900" spc="-140" dirty="0">
                <a:solidFill>
                  <a:srgbClr val="001B6F"/>
                </a:solidFill>
                <a:latin typeface="Verdana"/>
                <a:cs typeface="Verdana"/>
              </a:rPr>
              <a:t>(a</a:t>
            </a:r>
            <a:r>
              <a:rPr sz="1900" spc="-165" dirty="0">
                <a:solidFill>
                  <a:srgbClr val="001B6F"/>
                </a:solidFill>
                <a:latin typeface="Verdana"/>
                <a:cs typeface="Verdana"/>
              </a:rPr>
              <a:t>n</a:t>
            </a:r>
            <a:r>
              <a:rPr sz="1900" spc="5" dirty="0">
                <a:solidFill>
                  <a:srgbClr val="001B6F"/>
                </a:solidFill>
                <a:latin typeface="Verdana"/>
                <a:cs typeface="Verdana"/>
              </a:rPr>
              <a:t>d  </a:t>
            </a:r>
            <a:r>
              <a:rPr sz="1900" dirty="0">
                <a:solidFill>
                  <a:srgbClr val="001B6F"/>
                </a:solidFill>
                <a:latin typeface="Verdana"/>
                <a:cs typeface="Verdana"/>
              </a:rPr>
              <a:t>un</a:t>
            </a:r>
            <a:r>
              <a:rPr sz="1900" spc="10" dirty="0">
                <a:solidFill>
                  <a:srgbClr val="001B6F"/>
                </a:solidFill>
                <a:latin typeface="Verdana"/>
                <a:cs typeface="Verdana"/>
              </a:rPr>
              <a:t>d</a:t>
            </a:r>
            <a:r>
              <a:rPr sz="1900" spc="-10" dirty="0">
                <a:solidFill>
                  <a:srgbClr val="001B6F"/>
                </a:solidFill>
                <a:latin typeface="Verdana"/>
                <a:cs typeface="Verdana"/>
              </a:rPr>
              <a:t>er</a:t>
            </a:r>
            <a:r>
              <a:rPr sz="1900" spc="-5" dirty="0">
                <a:solidFill>
                  <a:srgbClr val="001B6F"/>
                </a:solidFill>
                <a:latin typeface="Verdana"/>
                <a:cs typeface="Verdana"/>
              </a:rPr>
              <a:t>s</a:t>
            </a:r>
            <a:r>
              <a:rPr sz="1900" spc="-80" dirty="0">
                <a:solidFill>
                  <a:srgbClr val="001B6F"/>
                </a:solidFill>
                <a:latin typeface="Verdana"/>
                <a:cs typeface="Verdana"/>
              </a:rPr>
              <a:t>tand</a:t>
            </a:r>
            <a:r>
              <a:rPr sz="1900" spc="-60" dirty="0">
                <a:solidFill>
                  <a:srgbClr val="001B6F"/>
                </a:solidFill>
                <a:latin typeface="Verdana"/>
                <a:cs typeface="Verdana"/>
              </a:rPr>
              <a:t>)</a:t>
            </a:r>
            <a:r>
              <a:rPr sz="1900" spc="-235" dirty="0">
                <a:solidFill>
                  <a:srgbClr val="001B6F"/>
                </a:solidFill>
                <a:latin typeface="Verdana"/>
                <a:cs typeface="Verdana"/>
              </a:rPr>
              <a:t> </a:t>
            </a:r>
            <a:r>
              <a:rPr sz="1900" spc="-15" dirty="0">
                <a:solidFill>
                  <a:srgbClr val="001B6F"/>
                </a:solidFill>
                <a:latin typeface="Verdana"/>
                <a:cs typeface="Verdana"/>
              </a:rPr>
              <a:t>a</a:t>
            </a:r>
            <a:r>
              <a:rPr sz="1900" spc="-10" dirty="0">
                <a:solidFill>
                  <a:srgbClr val="001B6F"/>
                </a:solidFill>
                <a:latin typeface="Verdana"/>
                <a:cs typeface="Verdana"/>
              </a:rPr>
              <a:t>n</a:t>
            </a:r>
            <a:r>
              <a:rPr sz="1900" spc="10" dirty="0">
                <a:solidFill>
                  <a:srgbClr val="001B6F"/>
                </a:solidFill>
                <a:latin typeface="Verdana"/>
                <a:cs typeface="Verdana"/>
              </a:rPr>
              <a:t>d</a:t>
            </a:r>
            <a:r>
              <a:rPr sz="1900" spc="-240" dirty="0">
                <a:solidFill>
                  <a:srgbClr val="001B6F"/>
                </a:solidFill>
                <a:latin typeface="Verdana"/>
                <a:cs typeface="Verdana"/>
              </a:rPr>
              <a:t> </a:t>
            </a:r>
            <a:r>
              <a:rPr sz="1900" spc="80" dirty="0">
                <a:solidFill>
                  <a:srgbClr val="001B6F"/>
                </a:solidFill>
                <a:latin typeface="Verdana"/>
                <a:cs typeface="Verdana"/>
              </a:rPr>
              <a:t>w</a:t>
            </a:r>
            <a:r>
              <a:rPr sz="1900" spc="40" dirty="0">
                <a:solidFill>
                  <a:srgbClr val="001B6F"/>
                </a:solidFill>
                <a:latin typeface="Verdana"/>
                <a:cs typeface="Verdana"/>
              </a:rPr>
              <a:t>r</a:t>
            </a:r>
            <a:r>
              <a:rPr sz="1900" dirty="0">
                <a:solidFill>
                  <a:srgbClr val="001B6F"/>
                </a:solidFill>
                <a:latin typeface="Verdana"/>
                <a:cs typeface="Verdana"/>
              </a:rPr>
              <a:t>it</a:t>
            </a:r>
            <a:r>
              <a:rPr sz="1900" spc="15" dirty="0">
                <a:solidFill>
                  <a:srgbClr val="001B6F"/>
                </a:solidFill>
                <a:latin typeface="Verdana"/>
                <a:cs typeface="Verdana"/>
              </a:rPr>
              <a:t>e</a:t>
            </a:r>
            <a:r>
              <a:rPr sz="1900" spc="-229" dirty="0">
                <a:solidFill>
                  <a:srgbClr val="001B6F"/>
                </a:solidFill>
                <a:latin typeface="Verdana"/>
                <a:cs typeface="Verdana"/>
              </a:rPr>
              <a:t> </a:t>
            </a:r>
            <a:r>
              <a:rPr sz="1900" spc="20" dirty="0">
                <a:solidFill>
                  <a:srgbClr val="001B6F"/>
                </a:solidFill>
                <a:latin typeface="Verdana"/>
                <a:cs typeface="Verdana"/>
              </a:rPr>
              <a:t>cod</a:t>
            </a:r>
            <a:r>
              <a:rPr sz="1900" spc="-20" dirty="0">
                <a:solidFill>
                  <a:srgbClr val="001B6F"/>
                </a:solidFill>
                <a:latin typeface="Verdana"/>
                <a:cs typeface="Verdana"/>
              </a:rPr>
              <a:t>e</a:t>
            </a:r>
            <a:r>
              <a:rPr sz="1900" spc="-225" dirty="0">
                <a:solidFill>
                  <a:srgbClr val="001B6F"/>
                </a:solidFill>
                <a:latin typeface="Verdana"/>
                <a:cs typeface="Verdana"/>
              </a:rPr>
              <a:t> </a:t>
            </a:r>
            <a:r>
              <a:rPr sz="1900" spc="-15" dirty="0">
                <a:solidFill>
                  <a:srgbClr val="001B6F"/>
                </a:solidFill>
                <a:latin typeface="Verdana"/>
                <a:cs typeface="Verdana"/>
              </a:rPr>
              <a:t>in  Python.</a:t>
            </a:r>
            <a:endParaRPr sz="1900" dirty="0">
              <a:latin typeface="Verdana"/>
              <a:cs typeface="Verdan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47191" y="3936568"/>
            <a:ext cx="3590290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900" spc="25" dirty="0">
                <a:solidFill>
                  <a:srgbClr val="001B6F"/>
                </a:solidFill>
                <a:latin typeface="Verdana"/>
                <a:cs typeface="Verdana"/>
              </a:rPr>
              <a:t>Py</a:t>
            </a:r>
            <a:r>
              <a:rPr sz="1900" spc="10" dirty="0">
                <a:solidFill>
                  <a:srgbClr val="001B6F"/>
                </a:solidFill>
                <a:latin typeface="Verdana"/>
                <a:cs typeface="Verdana"/>
              </a:rPr>
              <a:t>t</a:t>
            </a:r>
            <a:r>
              <a:rPr sz="1900" spc="15" dirty="0">
                <a:solidFill>
                  <a:srgbClr val="001B6F"/>
                </a:solidFill>
                <a:latin typeface="Verdana"/>
                <a:cs typeface="Verdana"/>
              </a:rPr>
              <a:t>ho</a:t>
            </a:r>
            <a:r>
              <a:rPr sz="1900" spc="20" dirty="0">
                <a:solidFill>
                  <a:srgbClr val="001B6F"/>
                </a:solidFill>
                <a:latin typeface="Verdana"/>
                <a:cs typeface="Verdana"/>
              </a:rPr>
              <a:t>n</a:t>
            </a:r>
            <a:r>
              <a:rPr sz="1900" spc="-210" dirty="0">
                <a:solidFill>
                  <a:srgbClr val="001B6F"/>
                </a:solidFill>
                <a:latin typeface="Verdana"/>
                <a:cs typeface="Verdana"/>
              </a:rPr>
              <a:t> </a:t>
            </a:r>
            <a:r>
              <a:rPr sz="1900" spc="15" dirty="0">
                <a:solidFill>
                  <a:srgbClr val="001B6F"/>
                </a:solidFill>
                <a:latin typeface="Verdana"/>
                <a:cs typeface="Verdana"/>
              </a:rPr>
              <a:t>code</a:t>
            </a:r>
            <a:r>
              <a:rPr sz="1900" spc="-240" dirty="0">
                <a:solidFill>
                  <a:srgbClr val="001B6F"/>
                </a:solidFill>
                <a:latin typeface="Verdana"/>
                <a:cs typeface="Verdana"/>
              </a:rPr>
              <a:t> </a:t>
            </a:r>
            <a:r>
              <a:rPr sz="1900" spc="-20" dirty="0">
                <a:solidFill>
                  <a:srgbClr val="001B6F"/>
                </a:solidFill>
                <a:latin typeface="Verdana"/>
                <a:cs typeface="Verdana"/>
              </a:rPr>
              <a:t>i</a:t>
            </a:r>
            <a:r>
              <a:rPr sz="1900" spc="-10" dirty="0">
                <a:solidFill>
                  <a:srgbClr val="001B6F"/>
                </a:solidFill>
                <a:latin typeface="Verdana"/>
                <a:cs typeface="Verdana"/>
              </a:rPr>
              <a:t>s</a:t>
            </a:r>
            <a:r>
              <a:rPr sz="1900" spc="-225" dirty="0">
                <a:solidFill>
                  <a:srgbClr val="001B6F"/>
                </a:solidFill>
                <a:latin typeface="Verdana"/>
                <a:cs typeface="Verdana"/>
              </a:rPr>
              <a:t> </a:t>
            </a:r>
            <a:r>
              <a:rPr sz="1900" spc="-5" dirty="0">
                <a:solidFill>
                  <a:srgbClr val="001B6F"/>
                </a:solidFill>
                <a:latin typeface="Verdana"/>
                <a:cs typeface="Verdana"/>
              </a:rPr>
              <a:t>also</a:t>
            </a:r>
            <a:r>
              <a:rPr sz="1900" spc="-235" dirty="0">
                <a:solidFill>
                  <a:srgbClr val="001B6F"/>
                </a:solidFill>
                <a:latin typeface="Verdana"/>
                <a:cs typeface="Verdana"/>
              </a:rPr>
              <a:t> </a:t>
            </a:r>
            <a:r>
              <a:rPr sz="1900" spc="10" dirty="0">
                <a:solidFill>
                  <a:srgbClr val="001B6F"/>
                </a:solidFill>
                <a:latin typeface="Verdana"/>
                <a:cs typeface="Verdana"/>
              </a:rPr>
              <a:t>conci</a:t>
            </a:r>
            <a:r>
              <a:rPr sz="1900" spc="15" dirty="0">
                <a:solidFill>
                  <a:srgbClr val="001B6F"/>
                </a:solidFill>
                <a:latin typeface="Verdana"/>
                <a:cs typeface="Verdana"/>
              </a:rPr>
              <a:t>s</a:t>
            </a:r>
            <a:r>
              <a:rPr sz="1900" spc="-114" dirty="0">
                <a:solidFill>
                  <a:srgbClr val="001B6F"/>
                </a:solidFill>
                <a:latin typeface="Verdana"/>
                <a:cs typeface="Verdana"/>
              </a:rPr>
              <a:t>e.</a:t>
            </a:r>
            <a:endParaRPr sz="1900">
              <a:latin typeface="Verdana"/>
              <a:cs typeface="Verdan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47191" y="4516373"/>
            <a:ext cx="3961129" cy="894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9085" marR="5080" indent="-287020" algn="just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99720" algn="l"/>
              </a:tabLst>
            </a:pPr>
            <a:r>
              <a:rPr sz="1900" spc="-60" dirty="0">
                <a:solidFill>
                  <a:srgbClr val="001B6F"/>
                </a:solidFill>
                <a:latin typeface="Verdana"/>
                <a:cs typeface="Verdana"/>
              </a:rPr>
              <a:t>R</a:t>
            </a:r>
            <a:r>
              <a:rPr sz="1900" spc="-45" dirty="0">
                <a:solidFill>
                  <a:srgbClr val="001B6F"/>
                </a:solidFill>
                <a:latin typeface="Verdana"/>
                <a:cs typeface="Verdana"/>
              </a:rPr>
              <a:t>e</a:t>
            </a:r>
            <a:r>
              <a:rPr sz="1900" dirty="0">
                <a:solidFill>
                  <a:srgbClr val="001B6F"/>
                </a:solidFill>
                <a:latin typeface="Verdana"/>
                <a:cs typeface="Verdana"/>
              </a:rPr>
              <a:t>qu</a:t>
            </a:r>
            <a:r>
              <a:rPr sz="1900" spc="5" dirty="0">
                <a:solidFill>
                  <a:srgbClr val="001B6F"/>
                </a:solidFill>
                <a:latin typeface="Verdana"/>
                <a:cs typeface="Verdana"/>
              </a:rPr>
              <a:t>i</a:t>
            </a:r>
            <a:r>
              <a:rPr sz="1900" spc="-15" dirty="0">
                <a:solidFill>
                  <a:srgbClr val="001B6F"/>
                </a:solidFill>
                <a:latin typeface="Verdana"/>
                <a:cs typeface="Verdana"/>
              </a:rPr>
              <a:t>re</a:t>
            </a:r>
            <a:r>
              <a:rPr sz="1900" spc="-10" dirty="0">
                <a:solidFill>
                  <a:srgbClr val="001B6F"/>
                </a:solidFill>
                <a:latin typeface="Verdana"/>
                <a:cs typeface="Verdana"/>
              </a:rPr>
              <a:t>s</a:t>
            </a:r>
            <a:r>
              <a:rPr sz="1900" spc="-235" dirty="0">
                <a:solidFill>
                  <a:srgbClr val="001B6F"/>
                </a:solidFill>
                <a:latin typeface="Verdana"/>
                <a:cs typeface="Verdana"/>
              </a:rPr>
              <a:t> </a:t>
            </a:r>
            <a:r>
              <a:rPr sz="1900" spc="135" dirty="0">
                <a:solidFill>
                  <a:srgbClr val="001B6F"/>
                </a:solidFill>
                <a:latin typeface="Verdana"/>
                <a:cs typeface="Verdana"/>
              </a:rPr>
              <a:t>f</a:t>
            </a:r>
            <a:r>
              <a:rPr sz="1900" spc="20" dirty="0">
                <a:solidFill>
                  <a:srgbClr val="001B6F"/>
                </a:solidFill>
                <a:latin typeface="Verdana"/>
                <a:cs typeface="Verdana"/>
              </a:rPr>
              <a:t>ewer</a:t>
            </a:r>
            <a:r>
              <a:rPr sz="1900" spc="-240" dirty="0">
                <a:solidFill>
                  <a:srgbClr val="001B6F"/>
                </a:solidFill>
                <a:latin typeface="Verdana"/>
                <a:cs typeface="Verdana"/>
              </a:rPr>
              <a:t> </a:t>
            </a:r>
            <a:r>
              <a:rPr sz="1900" spc="-20" dirty="0">
                <a:solidFill>
                  <a:srgbClr val="001B6F"/>
                </a:solidFill>
                <a:latin typeface="Verdana"/>
                <a:cs typeface="Verdana"/>
              </a:rPr>
              <a:t>l</a:t>
            </a:r>
            <a:r>
              <a:rPr sz="1900" spc="-10" dirty="0">
                <a:solidFill>
                  <a:srgbClr val="001B6F"/>
                </a:solidFill>
                <a:latin typeface="Verdana"/>
                <a:cs typeface="Verdana"/>
              </a:rPr>
              <a:t>in</a:t>
            </a:r>
            <a:r>
              <a:rPr sz="1900" spc="-15" dirty="0">
                <a:solidFill>
                  <a:srgbClr val="001B6F"/>
                </a:solidFill>
                <a:latin typeface="Verdana"/>
                <a:cs typeface="Verdana"/>
              </a:rPr>
              <a:t>es</a:t>
            </a:r>
            <a:r>
              <a:rPr sz="1900" spc="-240" dirty="0">
                <a:solidFill>
                  <a:srgbClr val="001B6F"/>
                </a:solidFill>
                <a:latin typeface="Verdana"/>
                <a:cs typeface="Verdana"/>
              </a:rPr>
              <a:t> </a:t>
            </a:r>
            <a:r>
              <a:rPr sz="1900" spc="85" dirty="0">
                <a:solidFill>
                  <a:srgbClr val="001B6F"/>
                </a:solidFill>
                <a:latin typeface="Verdana"/>
                <a:cs typeface="Verdana"/>
              </a:rPr>
              <a:t>of</a:t>
            </a:r>
            <a:r>
              <a:rPr sz="1900" spc="-225" dirty="0">
                <a:solidFill>
                  <a:srgbClr val="001B6F"/>
                </a:solidFill>
                <a:latin typeface="Verdana"/>
                <a:cs typeface="Verdana"/>
              </a:rPr>
              <a:t> </a:t>
            </a:r>
            <a:r>
              <a:rPr sz="1900" spc="20" dirty="0">
                <a:solidFill>
                  <a:srgbClr val="001B6F"/>
                </a:solidFill>
                <a:latin typeface="Verdana"/>
                <a:cs typeface="Verdana"/>
              </a:rPr>
              <a:t>cod</a:t>
            </a:r>
            <a:r>
              <a:rPr sz="1900" spc="-20" dirty="0">
                <a:solidFill>
                  <a:srgbClr val="001B6F"/>
                </a:solidFill>
                <a:latin typeface="Verdana"/>
                <a:cs typeface="Verdana"/>
              </a:rPr>
              <a:t>e</a:t>
            </a:r>
            <a:r>
              <a:rPr sz="1900" spc="-240" dirty="0">
                <a:solidFill>
                  <a:srgbClr val="001B6F"/>
                </a:solidFill>
                <a:latin typeface="Verdana"/>
                <a:cs typeface="Verdana"/>
              </a:rPr>
              <a:t> </a:t>
            </a:r>
            <a:r>
              <a:rPr sz="1900" spc="40" dirty="0">
                <a:solidFill>
                  <a:srgbClr val="001B6F"/>
                </a:solidFill>
                <a:latin typeface="Verdana"/>
                <a:cs typeface="Verdana"/>
              </a:rPr>
              <a:t>to  </a:t>
            </a:r>
            <a:r>
              <a:rPr sz="1900" spc="-5" dirty="0">
                <a:solidFill>
                  <a:srgbClr val="001B6F"/>
                </a:solidFill>
                <a:latin typeface="Verdana"/>
                <a:cs typeface="Verdana"/>
              </a:rPr>
              <a:t>p</a:t>
            </a:r>
            <a:r>
              <a:rPr sz="1900" dirty="0">
                <a:solidFill>
                  <a:srgbClr val="001B6F"/>
                </a:solidFill>
                <a:latin typeface="Verdana"/>
                <a:cs typeface="Verdana"/>
              </a:rPr>
              <a:t>e</a:t>
            </a:r>
            <a:r>
              <a:rPr sz="1900" spc="65" dirty="0">
                <a:solidFill>
                  <a:srgbClr val="001B6F"/>
                </a:solidFill>
                <a:latin typeface="Verdana"/>
                <a:cs typeface="Verdana"/>
              </a:rPr>
              <a:t>r</a:t>
            </a:r>
            <a:r>
              <a:rPr sz="1900" spc="60" dirty="0">
                <a:solidFill>
                  <a:srgbClr val="001B6F"/>
                </a:solidFill>
                <a:latin typeface="Verdana"/>
                <a:cs typeface="Verdana"/>
              </a:rPr>
              <a:t>f</a:t>
            </a:r>
            <a:r>
              <a:rPr sz="1900" spc="20" dirty="0">
                <a:solidFill>
                  <a:srgbClr val="001B6F"/>
                </a:solidFill>
                <a:latin typeface="Verdana"/>
                <a:cs typeface="Verdana"/>
              </a:rPr>
              <a:t>or</a:t>
            </a:r>
            <a:r>
              <a:rPr sz="1900" spc="-45" dirty="0">
                <a:solidFill>
                  <a:srgbClr val="001B6F"/>
                </a:solidFill>
                <a:latin typeface="Verdana"/>
                <a:cs typeface="Verdana"/>
              </a:rPr>
              <a:t>m</a:t>
            </a:r>
            <a:r>
              <a:rPr sz="1900" spc="-240" dirty="0">
                <a:solidFill>
                  <a:srgbClr val="001B6F"/>
                </a:solidFill>
                <a:latin typeface="Verdana"/>
                <a:cs typeface="Verdana"/>
              </a:rPr>
              <a:t> </a:t>
            </a:r>
            <a:r>
              <a:rPr sz="1900" spc="60" dirty="0">
                <a:solidFill>
                  <a:srgbClr val="001B6F"/>
                </a:solidFill>
                <a:latin typeface="Verdana"/>
                <a:cs typeface="Verdana"/>
              </a:rPr>
              <a:t>t</a:t>
            </a:r>
            <a:r>
              <a:rPr sz="1900" spc="-15" dirty="0">
                <a:solidFill>
                  <a:srgbClr val="001B6F"/>
                </a:solidFill>
                <a:latin typeface="Verdana"/>
                <a:cs typeface="Verdana"/>
              </a:rPr>
              <a:t>h</a:t>
            </a:r>
            <a:r>
              <a:rPr sz="1900" spc="-10" dirty="0">
                <a:solidFill>
                  <a:srgbClr val="001B6F"/>
                </a:solidFill>
                <a:latin typeface="Verdana"/>
                <a:cs typeface="Verdana"/>
              </a:rPr>
              <a:t>e</a:t>
            </a:r>
            <a:r>
              <a:rPr sz="1900" spc="-225" dirty="0">
                <a:solidFill>
                  <a:srgbClr val="001B6F"/>
                </a:solidFill>
                <a:latin typeface="Verdana"/>
                <a:cs typeface="Verdana"/>
              </a:rPr>
              <a:t> </a:t>
            </a:r>
            <a:r>
              <a:rPr sz="1900" spc="-30" dirty="0">
                <a:solidFill>
                  <a:srgbClr val="001B6F"/>
                </a:solidFill>
                <a:latin typeface="Verdana"/>
                <a:cs typeface="Verdana"/>
              </a:rPr>
              <a:t>sa</a:t>
            </a:r>
            <a:r>
              <a:rPr sz="1900" spc="-35" dirty="0">
                <a:solidFill>
                  <a:srgbClr val="001B6F"/>
                </a:solidFill>
                <a:latin typeface="Verdana"/>
                <a:cs typeface="Verdana"/>
              </a:rPr>
              <a:t>m</a:t>
            </a:r>
            <a:r>
              <a:rPr sz="1900" spc="-20" dirty="0">
                <a:solidFill>
                  <a:srgbClr val="001B6F"/>
                </a:solidFill>
                <a:latin typeface="Verdana"/>
                <a:cs typeface="Verdana"/>
              </a:rPr>
              <a:t>e</a:t>
            </a:r>
            <a:r>
              <a:rPr sz="1900" spc="-240" dirty="0">
                <a:solidFill>
                  <a:srgbClr val="001B6F"/>
                </a:solidFill>
                <a:latin typeface="Verdana"/>
                <a:cs typeface="Verdana"/>
              </a:rPr>
              <a:t> </a:t>
            </a:r>
            <a:r>
              <a:rPr sz="1900" spc="135" dirty="0">
                <a:solidFill>
                  <a:srgbClr val="001B6F"/>
                </a:solidFill>
                <a:latin typeface="Verdana"/>
                <a:cs typeface="Verdana"/>
              </a:rPr>
              <a:t>f</a:t>
            </a:r>
            <a:r>
              <a:rPr sz="1900" dirty="0">
                <a:solidFill>
                  <a:srgbClr val="001B6F"/>
                </a:solidFill>
                <a:latin typeface="Verdana"/>
                <a:cs typeface="Verdana"/>
              </a:rPr>
              <a:t>u</a:t>
            </a:r>
            <a:r>
              <a:rPr sz="1900" spc="15" dirty="0">
                <a:solidFill>
                  <a:srgbClr val="001B6F"/>
                </a:solidFill>
                <a:latin typeface="Verdana"/>
                <a:cs typeface="Verdana"/>
              </a:rPr>
              <a:t>ncti</a:t>
            </a:r>
            <a:r>
              <a:rPr sz="1900" spc="25" dirty="0">
                <a:solidFill>
                  <a:srgbClr val="001B6F"/>
                </a:solidFill>
                <a:latin typeface="Verdana"/>
                <a:cs typeface="Verdana"/>
              </a:rPr>
              <a:t>o</a:t>
            </a:r>
            <a:r>
              <a:rPr sz="1900" spc="-10" dirty="0">
                <a:solidFill>
                  <a:srgbClr val="001B6F"/>
                </a:solidFill>
                <a:latin typeface="Verdana"/>
                <a:cs typeface="Verdana"/>
              </a:rPr>
              <a:t>n</a:t>
            </a:r>
            <a:r>
              <a:rPr sz="1900" spc="-5" dirty="0">
                <a:solidFill>
                  <a:srgbClr val="001B6F"/>
                </a:solidFill>
                <a:latin typeface="Verdana"/>
                <a:cs typeface="Verdana"/>
              </a:rPr>
              <a:t>s</a:t>
            </a:r>
            <a:r>
              <a:rPr sz="1900" spc="-210" dirty="0">
                <a:solidFill>
                  <a:srgbClr val="001B6F"/>
                </a:solidFill>
                <a:latin typeface="Verdana"/>
                <a:cs typeface="Verdana"/>
              </a:rPr>
              <a:t> </a:t>
            </a:r>
            <a:r>
              <a:rPr sz="1900" spc="-15" dirty="0">
                <a:solidFill>
                  <a:srgbClr val="001B6F"/>
                </a:solidFill>
                <a:latin typeface="Verdana"/>
                <a:cs typeface="Verdana"/>
              </a:rPr>
              <a:t>as  </a:t>
            </a:r>
            <a:r>
              <a:rPr sz="1900" spc="5" dirty="0">
                <a:solidFill>
                  <a:srgbClr val="001B6F"/>
                </a:solidFill>
                <a:latin typeface="Verdana"/>
                <a:cs typeface="Verdana"/>
              </a:rPr>
              <a:t>co</a:t>
            </a:r>
            <a:r>
              <a:rPr sz="1900" spc="10" dirty="0">
                <a:solidFill>
                  <a:srgbClr val="001B6F"/>
                </a:solidFill>
                <a:latin typeface="Verdana"/>
                <a:cs typeface="Verdana"/>
              </a:rPr>
              <a:t>m</a:t>
            </a:r>
            <a:r>
              <a:rPr sz="1900" spc="-10" dirty="0">
                <a:solidFill>
                  <a:srgbClr val="001B6F"/>
                </a:solidFill>
                <a:latin typeface="Verdana"/>
                <a:cs typeface="Verdana"/>
              </a:rPr>
              <a:t>p</a:t>
            </a:r>
            <a:r>
              <a:rPr sz="1900" spc="-5" dirty="0">
                <a:solidFill>
                  <a:srgbClr val="001B6F"/>
                </a:solidFill>
                <a:latin typeface="Verdana"/>
                <a:cs typeface="Verdana"/>
              </a:rPr>
              <a:t>a</a:t>
            </a:r>
            <a:r>
              <a:rPr sz="1900" spc="-10" dirty="0">
                <a:solidFill>
                  <a:srgbClr val="001B6F"/>
                </a:solidFill>
                <a:latin typeface="Verdana"/>
                <a:cs typeface="Verdana"/>
              </a:rPr>
              <a:t>re</a:t>
            </a:r>
            <a:r>
              <a:rPr sz="1900" spc="-5" dirty="0">
                <a:solidFill>
                  <a:srgbClr val="001B6F"/>
                </a:solidFill>
                <a:latin typeface="Verdana"/>
                <a:cs typeface="Verdana"/>
              </a:rPr>
              <a:t>d</a:t>
            </a:r>
            <a:r>
              <a:rPr sz="1900" spc="-235" dirty="0">
                <a:solidFill>
                  <a:srgbClr val="001B6F"/>
                </a:solidFill>
                <a:latin typeface="Verdana"/>
                <a:cs typeface="Verdana"/>
              </a:rPr>
              <a:t> </a:t>
            </a:r>
            <a:r>
              <a:rPr sz="1900" spc="40" dirty="0">
                <a:solidFill>
                  <a:srgbClr val="001B6F"/>
                </a:solidFill>
                <a:latin typeface="Verdana"/>
                <a:cs typeface="Verdana"/>
              </a:rPr>
              <a:t>t</a:t>
            </a:r>
            <a:r>
              <a:rPr sz="1900" spc="70" dirty="0">
                <a:solidFill>
                  <a:srgbClr val="001B6F"/>
                </a:solidFill>
                <a:latin typeface="Verdana"/>
                <a:cs typeface="Verdana"/>
              </a:rPr>
              <a:t>o</a:t>
            </a:r>
            <a:r>
              <a:rPr sz="1900" spc="-229" dirty="0">
                <a:solidFill>
                  <a:srgbClr val="001B6F"/>
                </a:solidFill>
                <a:latin typeface="Verdana"/>
                <a:cs typeface="Verdana"/>
              </a:rPr>
              <a:t> </a:t>
            </a:r>
            <a:r>
              <a:rPr sz="1900" spc="20" dirty="0">
                <a:solidFill>
                  <a:srgbClr val="001B6F"/>
                </a:solidFill>
                <a:latin typeface="Verdana"/>
                <a:cs typeface="Verdana"/>
              </a:rPr>
              <a:t>other</a:t>
            </a:r>
            <a:r>
              <a:rPr sz="1900" spc="-225" dirty="0">
                <a:solidFill>
                  <a:srgbClr val="001B6F"/>
                </a:solidFill>
                <a:latin typeface="Verdana"/>
                <a:cs typeface="Verdana"/>
              </a:rPr>
              <a:t> </a:t>
            </a:r>
            <a:r>
              <a:rPr sz="1900" spc="-20" dirty="0">
                <a:solidFill>
                  <a:srgbClr val="001B6F"/>
                </a:solidFill>
                <a:latin typeface="Verdana"/>
                <a:cs typeface="Verdana"/>
              </a:rPr>
              <a:t>la</a:t>
            </a:r>
            <a:r>
              <a:rPr sz="1900" spc="-15" dirty="0">
                <a:solidFill>
                  <a:srgbClr val="001B6F"/>
                </a:solidFill>
                <a:latin typeface="Verdana"/>
                <a:cs typeface="Verdana"/>
              </a:rPr>
              <a:t>n</a:t>
            </a:r>
            <a:r>
              <a:rPr sz="1900" spc="-25" dirty="0">
                <a:solidFill>
                  <a:srgbClr val="001B6F"/>
                </a:solidFill>
                <a:latin typeface="Verdana"/>
                <a:cs typeface="Verdana"/>
              </a:rPr>
              <a:t>g</a:t>
            </a:r>
            <a:r>
              <a:rPr sz="1900" spc="-20" dirty="0">
                <a:solidFill>
                  <a:srgbClr val="001B6F"/>
                </a:solidFill>
                <a:latin typeface="Verdana"/>
                <a:cs typeface="Verdana"/>
              </a:rPr>
              <a:t>u</a:t>
            </a:r>
            <a:r>
              <a:rPr sz="1900" spc="-25" dirty="0">
                <a:solidFill>
                  <a:srgbClr val="001B6F"/>
                </a:solidFill>
                <a:latin typeface="Verdana"/>
                <a:cs typeface="Verdana"/>
              </a:rPr>
              <a:t>ages</a:t>
            </a:r>
            <a:r>
              <a:rPr sz="1900" spc="-210" dirty="0">
                <a:solidFill>
                  <a:srgbClr val="001B6F"/>
                </a:solidFill>
                <a:latin typeface="Verdana"/>
                <a:cs typeface="Verdana"/>
              </a:rPr>
              <a:t>.</a:t>
            </a:r>
            <a:endParaRPr sz="1900">
              <a:latin typeface="Verdana"/>
              <a:cs typeface="Verdan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47191" y="5674867"/>
            <a:ext cx="3763645" cy="604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9085" marR="5080" indent="-28702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900" spc="-45" dirty="0">
                <a:solidFill>
                  <a:srgbClr val="001B6F"/>
                </a:solidFill>
                <a:latin typeface="Verdana"/>
                <a:cs typeface="Verdana"/>
              </a:rPr>
              <a:t>Th</a:t>
            </a:r>
            <a:r>
              <a:rPr sz="1900" spc="-15" dirty="0">
                <a:solidFill>
                  <a:srgbClr val="001B6F"/>
                </a:solidFill>
                <a:latin typeface="Verdana"/>
                <a:cs typeface="Verdana"/>
              </a:rPr>
              <a:t>i</a:t>
            </a:r>
            <a:r>
              <a:rPr sz="1900" spc="-10" dirty="0">
                <a:solidFill>
                  <a:srgbClr val="001B6F"/>
                </a:solidFill>
                <a:latin typeface="Verdana"/>
                <a:cs typeface="Verdana"/>
              </a:rPr>
              <a:t>s</a:t>
            </a:r>
            <a:r>
              <a:rPr sz="1900" spc="-225" dirty="0">
                <a:solidFill>
                  <a:srgbClr val="001B6F"/>
                </a:solidFill>
                <a:latin typeface="Verdana"/>
                <a:cs typeface="Verdana"/>
              </a:rPr>
              <a:t> </a:t>
            </a:r>
            <a:r>
              <a:rPr sz="1900" spc="-50" dirty="0">
                <a:solidFill>
                  <a:srgbClr val="001B6F"/>
                </a:solidFill>
                <a:latin typeface="Verdana"/>
                <a:cs typeface="Verdana"/>
              </a:rPr>
              <a:t>m</a:t>
            </a:r>
            <a:r>
              <a:rPr sz="1900" spc="-30" dirty="0">
                <a:solidFill>
                  <a:srgbClr val="001B6F"/>
                </a:solidFill>
                <a:latin typeface="Verdana"/>
                <a:cs typeface="Verdana"/>
              </a:rPr>
              <a:t>ake</a:t>
            </a:r>
            <a:r>
              <a:rPr sz="1900" spc="-20" dirty="0">
                <a:solidFill>
                  <a:srgbClr val="001B6F"/>
                </a:solidFill>
                <a:latin typeface="Verdana"/>
                <a:cs typeface="Verdana"/>
              </a:rPr>
              <a:t>s</a:t>
            </a:r>
            <a:r>
              <a:rPr sz="1900" spc="-235" dirty="0">
                <a:solidFill>
                  <a:srgbClr val="001B6F"/>
                </a:solidFill>
                <a:latin typeface="Verdana"/>
                <a:cs typeface="Verdana"/>
              </a:rPr>
              <a:t> </a:t>
            </a:r>
            <a:r>
              <a:rPr sz="1900" spc="-5" dirty="0">
                <a:solidFill>
                  <a:srgbClr val="001B6F"/>
                </a:solidFill>
                <a:latin typeface="Verdana"/>
                <a:cs typeface="Verdana"/>
              </a:rPr>
              <a:t>de</a:t>
            </a:r>
            <a:r>
              <a:rPr sz="1900" spc="-35" dirty="0">
                <a:solidFill>
                  <a:srgbClr val="001B6F"/>
                </a:solidFill>
                <a:latin typeface="Verdana"/>
                <a:cs typeface="Verdana"/>
              </a:rPr>
              <a:t>ve</a:t>
            </a:r>
            <a:r>
              <a:rPr sz="1900" spc="-15" dirty="0">
                <a:solidFill>
                  <a:srgbClr val="001B6F"/>
                </a:solidFill>
                <a:latin typeface="Verdana"/>
                <a:cs typeface="Verdana"/>
              </a:rPr>
              <a:t>l</a:t>
            </a:r>
            <a:r>
              <a:rPr sz="1900" spc="25" dirty="0">
                <a:solidFill>
                  <a:srgbClr val="001B6F"/>
                </a:solidFill>
                <a:latin typeface="Verdana"/>
                <a:cs typeface="Verdana"/>
              </a:rPr>
              <a:t>o</a:t>
            </a:r>
            <a:r>
              <a:rPr sz="1900" spc="30" dirty="0">
                <a:solidFill>
                  <a:srgbClr val="001B6F"/>
                </a:solidFill>
                <a:latin typeface="Verdana"/>
                <a:cs typeface="Verdana"/>
              </a:rPr>
              <a:t>p</a:t>
            </a:r>
            <a:r>
              <a:rPr sz="1900" spc="-10" dirty="0">
                <a:solidFill>
                  <a:srgbClr val="001B6F"/>
                </a:solidFill>
                <a:latin typeface="Verdana"/>
                <a:cs typeface="Verdana"/>
              </a:rPr>
              <a:t>ers</a:t>
            </a:r>
            <a:r>
              <a:rPr sz="1900" spc="-240" dirty="0">
                <a:solidFill>
                  <a:srgbClr val="001B6F"/>
                </a:solidFill>
                <a:latin typeface="Verdana"/>
                <a:cs typeface="Verdana"/>
              </a:rPr>
              <a:t> </a:t>
            </a:r>
            <a:r>
              <a:rPr sz="1900" spc="130" dirty="0">
                <a:solidFill>
                  <a:srgbClr val="001B6F"/>
                </a:solidFill>
                <a:latin typeface="Verdana"/>
                <a:cs typeface="Verdana"/>
              </a:rPr>
              <a:t>f</a:t>
            </a:r>
            <a:r>
              <a:rPr sz="1900" dirty="0">
                <a:solidFill>
                  <a:srgbClr val="001B6F"/>
                </a:solidFill>
                <a:latin typeface="Verdana"/>
                <a:cs typeface="Verdana"/>
              </a:rPr>
              <a:t>aster  </a:t>
            </a:r>
            <a:r>
              <a:rPr sz="1900" spc="-5" dirty="0">
                <a:solidFill>
                  <a:srgbClr val="001B6F"/>
                </a:solidFill>
                <a:latin typeface="Verdana"/>
                <a:cs typeface="Verdana"/>
              </a:rPr>
              <a:t>and</a:t>
            </a:r>
            <a:r>
              <a:rPr sz="1900" spc="-229" dirty="0">
                <a:solidFill>
                  <a:srgbClr val="001B6F"/>
                </a:solidFill>
                <a:latin typeface="Verdana"/>
                <a:cs typeface="Verdana"/>
              </a:rPr>
              <a:t> </a:t>
            </a:r>
            <a:r>
              <a:rPr sz="1900" spc="-40" dirty="0">
                <a:solidFill>
                  <a:srgbClr val="001B6F"/>
                </a:solidFill>
                <a:latin typeface="Verdana"/>
                <a:cs typeface="Verdana"/>
              </a:rPr>
              <a:t>m</a:t>
            </a:r>
            <a:r>
              <a:rPr sz="1900" spc="20" dirty="0">
                <a:solidFill>
                  <a:srgbClr val="001B6F"/>
                </a:solidFill>
                <a:latin typeface="Verdana"/>
                <a:cs typeface="Verdana"/>
              </a:rPr>
              <a:t>or</a:t>
            </a:r>
            <a:r>
              <a:rPr sz="1900" spc="-20" dirty="0">
                <a:solidFill>
                  <a:srgbClr val="001B6F"/>
                </a:solidFill>
                <a:latin typeface="Verdana"/>
                <a:cs typeface="Verdana"/>
              </a:rPr>
              <a:t>e</a:t>
            </a:r>
            <a:r>
              <a:rPr sz="1900" spc="-240" dirty="0">
                <a:solidFill>
                  <a:srgbClr val="001B6F"/>
                </a:solidFill>
                <a:latin typeface="Verdana"/>
                <a:cs typeface="Verdana"/>
              </a:rPr>
              <a:t> </a:t>
            </a:r>
            <a:r>
              <a:rPr sz="1900" spc="15" dirty="0">
                <a:solidFill>
                  <a:srgbClr val="001B6F"/>
                </a:solidFill>
                <a:latin typeface="Verdana"/>
                <a:cs typeface="Verdana"/>
              </a:rPr>
              <a:t>p</a:t>
            </a:r>
            <a:r>
              <a:rPr sz="1900" spc="10" dirty="0">
                <a:solidFill>
                  <a:srgbClr val="001B6F"/>
                </a:solidFill>
                <a:latin typeface="Verdana"/>
                <a:cs typeface="Verdana"/>
              </a:rPr>
              <a:t>r</a:t>
            </a:r>
            <a:r>
              <a:rPr sz="1900" spc="25" dirty="0">
                <a:solidFill>
                  <a:srgbClr val="001B6F"/>
                </a:solidFill>
                <a:latin typeface="Verdana"/>
                <a:cs typeface="Verdana"/>
              </a:rPr>
              <a:t>o</a:t>
            </a:r>
            <a:r>
              <a:rPr sz="1900" spc="5" dirty="0">
                <a:solidFill>
                  <a:srgbClr val="001B6F"/>
                </a:solidFill>
                <a:latin typeface="Verdana"/>
                <a:cs typeface="Verdana"/>
              </a:rPr>
              <a:t>d</a:t>
            </a:r>
            <a:r>
              <a:rPr sz="1900" spc="10" dirty="0">
                <a:solidFill>
                  <a:srgbClr val="001B6F"/>
                </a:solidFill>
                <a:latin typeface="Verdana"/>
                <a:cs typeface="Verdana"/>
              </a:rPr>
              <a:t>u</a:t>
            </a:r>
            <a:r>
              <a:rPr sz="1900" spc="-35" dirty="0">
                <a:solidFill>
                  <a:srgbClr val="001B6F"/>
                </a:solidFill>
                <a:latin typeface="Verdana"/>
                <a:cs typeface="Verdana"/>
              </a:rPr>
              <a:t>ctive.</a:t>
            </a:r>
            <a:endParaRPr sz="1900">
              <a:latin typeface="Verdana"/>
              <a:cs typeface="Verdana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355854" y="152399"/>
            <a:ext cx="11007090" cy="6705600"/>
            <a:chOff x="355854" y="152399"/>
            <a:chExt cx="11007090" cy="6705600"/>
          </a:xfrm>
        </p:grpSpPr>
        <p:sp>
          <p:nvSpPr>
            <p:cNvPr id="12" name="object 12"/>
            <p:cNvSpPr/>
            <p:nvPr/>
          </p:nvSpPr>
          <p:spPr>
            <a:xfrm>
              <a:off x="355854" y="1514094"/>
              <a:ext cx="5865495" cy="0"/>
            </a:xfrm>
            <a:custGeom>
              <a:avLst/>
              <a:gdLst/>
              <a:ahLst/>
              <a:cxnLst/>
              <a:rect l="l" t="t" r="r" b="b"/>
              <a:pathLst>
                <a:path w="5865495">
                  <a:moveTo>
                    <a:pt x="0" y="0"/>
                  </a:moveTo>
                  <a:lnTo>
                    <a:pt x="5865495" y="0"/>
                  </a:lnTo>
                </a:path>
              </a:pathLst>
            </a:custGeom>
            <a:ln w="19050">
              <a:solidFill>
                <a:srgbClr val="001B6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57344" y="152399"/>
              <a:ext cx="6705600" cy="6705597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61204" y="2264664"/>
              <a:ext cx="2452116" cy="2444495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90744" y="2394204"/>
              <a:ext cx="2197607" cy="2189988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8002016" y="669797"/>
            <a:ext cx="15728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0" dirty="0">
                <a:solidFill>
                  <a:srgbClr val="FFFFFF"/>
                </a:solidFill>
                <a:latin typeface="Verdana"/>
                <a:cs typeface="Verdana"/>
              </a:rPr>
              <a:t>User</a:t>
            </a:r>
            <a:r>
              <a:rPr sz="1800" spc="65" dirty="0">
                <a:solidFill>
                  <a:srgbClr val="FFFFFF"/>
                </a:solidFill>
                <a:latin typeface="Verdana"/>
                <a:cs typeface="Verdana"/>
              </a:rPr>
              <a:t>-</a:t>
            </a:r>
            <a:r>
              <a:rPr sz="1800" spc="50" dirty="0">
                <a:solidFill>
                  <a:srgbClr val="FFFFFF"/>
                </a:solidFill>
                <a:latin typeface="Verdana"/>
                <a:cs typeface="Verdana"/>
              </a:rPr>
              <a:t>frie</a:t>
            </a:r>
            <a:r>
              <a:rPr sz="1800" spc="30" dirty="0">
                <a:solidFill>
                  <a:srgbClr val="FFFFFF"/>
                </a:solidFill>
                <a:latin typeface="Verdana"/>
                <a:cs typeface="Verdana"/>
              </a:rPr>
              <a:t>nd</a:t>
            </a:r>
            <a:r>
              <a:rPr sz="1800" spc="15" dirty="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sz="1800" spc="30" dirty="0">
                <a:solidFill>
                  <a:srgbClr val="FFFFFF"/>
                </a:solidFill>
                <a:latin typeface="Verdana"/>
                <a:cs typeface="Verdana"/>
              </a:rPr>
              <a:t>y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804275" y="1742694"/>
            <a:ext cx="15379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5" dirty="0">
                <a:solidFill>
                  <a:srgbClr val="FFFFFF"/>
                </a:solidFill>
                <a:latin typeface="Verdana"/>
                <a:cs typeface="Verdana"/>
              </a:rPr>
              <a:t>Open-Source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9214484" y="3874134"/>
            <a:ext cx="12776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5" dirty="0">
                <a:solidFill>
                  <a:srgbClr val="FFFFFF"/>
                </a:solidFill>
                <a:latin typeface="Verdana"/>
                <a:cs typeface="Verdana"/>
              </a:rPr>
              <a:t>High-Level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864345" y="4946726"/>
            <a:ext cx="135572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0" dirty="0">
                <a:solidFill>
                  <a:srgbClr val="FFFFFF"/>
                </a:solidFill>
                <a:latin typeface="Verdana"/>
                <a:cs typeface="Verdana"/>
              </a:rPr>
              <a:t>Interpreted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9054210" y="2820416"/>
            <a:ext cx="1790700" cy="2851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700" spc="5" dirty="0">
                <a:solidFill>
                  <a:srgbClr val="FFFFFF"/>
                </a:solidFill>
                <a:latin typeface="Verdana"/>
                <a:cs typeface="Verdana"/>
              </a:rPr>
              <a:t>Object-Oriented</a:t>
            </a:r>
            <a:endParaRPr sz="1700">
              <a:latin typeface="Verdana"/>
              <a:cs typeface="Verdan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8002016" y="6004661"/>
            <a:ext cx="15627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35" dirty="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sz="1800" spc="4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1800" spc="5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1800" spc="-5" dirty="0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sz="1800" spc="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1800" spc="-2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70" dirty="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sz="1800" spc="35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1800" spc="20" dirty="0">
                <a:solidFill>
                  <a:srgbClr val="FFFFFF"/>
                </a:solidFill>
                <a:latin typeface="Verdana"/>
                <a:cs typeface="Verdana"/>
              </a:rPr>
              <a:t>brary</a:t>
            </a:r>
            <a:endParaRPr sz="1800">
              <a:latin typeface="Verdana"/>
              <a:cs typeface="Verdana"/>
            </a:endParaRPr>
          </a:p>
        </p:txBody>
      </p:sp>
      <p:pic>
        <p:nvPicPr>
          <p:cNvPr id="22" name="Picture 2" descr="Hom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0" y="304800"/>
            <a:ext cx="1140515" cy="593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B6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139</TotalTime>
  <Words>594</Words>
  <Application>Microsoft Office PowerPoint</Application>
  <PresentationFormat>Widescreen</PresentationFormat>
  <Paragraphs>87</Paragraphs>
  <Slides>46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3" baseType="lpstr">
      <vt:lpstr>Arial</vt:lpstr>
      <vt:lpstr>Arial MT</vt:lpstr>
      <vt:lpstr>Calibri</vt:lpstr>
      <vt:lpstr>Nunito</vt:lpstr>
      <vt:lpstr>Tahoma</vt:lpstr>
      <vt:lpstr>Verdana</vt:lpstr>
      <vt:lpstr>Office Theme</vt:lpstr>
      <vt:lpstr>PowerPoint Presentation</vt:lpstr>
      <vt:lpstr>INSTRUCTOR CONTACT</vt:lpstr>
      <vt:lpstr>WHY LEARN TO PROGRAM ?</vt:lpstr>
      <vt:lpstr>PowerPoint Presentation</vt:lpstr>
      <vt:lpstr>PowerPoint Presentation</vt:lpstr>
      <vt:lpstr>PowerPoint Presentation</vt:lpstr>
      <vt:lpstr>INTRODUCTION TO PYTHON</vt:lpstr>
      <vt:lpstr>WHO CREATED PYTHON ?</vt:lpstr>
      <vt:lpstr>FEATURES OF PYTHON</vt:lpstr>
      <vt:lpstr>RISE TO POPULARITY</vt:lpstr>
      <vt:lpstr>SOME TOP COMPANIES USING PYTHON</vt:lpstr>
      <vt:lpstr>PowerPoint Presentation</vt:lpstr>
      <vt:lpstr>APPLICATIONS OF PYTHON</vt:lpstr>
      <vt:lpstr>PowerPoint Presentation</vt:lpstr>
      <vt:lpstr>PowerPoint Presentation</vt:lpstr>
      <vt:lpstr>MYTHS &amp; MISCONCEPTIONS</vt:lpstr>
      <vt:lpstr>PowerPoint Presentation</vt:lpstr>
      <vt:lpstr>PowerPoint Presentation</vt:lpstr>
      <vt:lpstr>INSTALLING PYTHON  ON WINDOWS MACHINES</vt:lpstr>
      <vt:lpstr>PowerPoint Presentation</vt:lpstr>
      <vt:lpstr>PowerPoint Presentation</vt:lpstr>
      <vt:lpstr>PowerPoint Presentation</vt:lpstr>
      <vt:lpstr>PowerPoint Presentation</vt:lpstr>
      <vt:lpstr>Check PYTHON version using command prompt (cmd)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IDLE (Integrated Development  &amp; Learning Environment)</vt:lpstr>
      <vt:lpstr>PowerPoint Presentation</vt:lpstr>
      <vt:lpstr>Other Editors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Some Exercises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Suhair Shakeel</dc:creator>
  <cp:lastModifiedBy>Sajid Majeed</cp:lastModifiedBy>
  <cp:revision>19</cp:revision>
  <dcterms:created xsi:type="dcterms:W3CDTF">2024-04-19T12:27:02Z</dcterms:created>
  <dcterms:modified xsi:type="dcterms:W3CDTF">2024-06-04T04:41:47Z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2021-02-20T00:00:00Z</vt:filetime>
  </property>
  <property fmtid="{D5CDD505-2E9C-101B-9397-08002B2CF9AE}" pid="3" name="Creator">
    <vt:lpwstr>Microsoft® PowerPoint® for Microsoft 365</vt:lpwstr>
  </property>
  <property fmtid="{D5CDD505-2E9C-101B-9397-08002B2CF9AE}" pid="4" name="LastSaved">
    <vt:filetime>2024-04-19T00:00:00Z</vt:filetime>
  </property>
</Properties>
</file>